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1"/>
  </p:notesMasterIdLst>
  <p:sldIdLst>
    <p:sldId id="266" r:id="rId6"/>
    <p:sldId id="257" r:id="rId7"/>
    <p:sldId id="333" r:id="rId8"/>
    <p:sldId id="276" r:id="rId9"/>
    <p:sldId id="334" r:id="rId10"/>
    <p:sldId id="335" r:id="rId11"/>
    <p:sldId id="285" r:id="rId12"/>
    <p:sldId id="283" r:id="rId13"/>
    <p:sldId id="284" r:id="rId14"/>
    <p:sldId id="336" r:id="rId15"/>
    <p:sldId id="286" r:id="rId16"/>
    <p:sldId id="287" r:id="rId17"/>
    <p:sldId id="288" r:id="rId18"/>
    <p:sldId id="265" r:id="rId19"/>
    <p:sldId id="267" r:id="rId20"/>
    <p:sldId id="282" r:id="rId21"/>
    <p:sldId id="280" r:id="rId22"/>
    <p:sldId id="337" r:id="rId23"/>
    <p:sldId id="298" r:id="rId24"/>
    <p:sldId id="338" r:id="rId25"/>
    <p:sldId id="340" r:id="rId26"/>
    <p:sldId id="339" r:id="rId27"/>
    <p:sldId id="277" r:id="rId28"/>
    <p:sldId id="278" r:id="rId29"/>
    <p:sldId id="279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EF48F5-5CC4-43DE-AC97-5E79091C7FC4}" v="60" dt="2021-03-05T09:02:04.3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3FEF48F5-5CC4-43DE-AC97-5E79091C7FC4}"/>
    <pc:docChg chg="undo custSel addSld delSld modSld sldOrd">
      <pc:chgData name="Thomas Noordeloos" userId="7c446670-7459-44eb-8c93-60d80c060528" providerId="ADAL" clId="{3FEF48F5-5CC4-43DE-AC97-5E79091C7FC4}" dt="2021-03-05T09:02:44.697" v="613" actId="20577"/>
      <pc:docMkLst>
        <pc:docMk/>
      </pc:docMkLst>
      <pc:sldChg chg="modSp mod">
        <pc:chgData name="Thomas Noordeloos" userId="7c446670-7459-44eb-8c93-60d80c060528" providerId="ADAL" clId="{3FEF48F5-5CC4-43DE-AC97-5E79091C7FC4}" dt="2021-03-05T09:02:44.697" v="613" actId="20577"/>
        <pc:sldMkLst>
          <pc:docMk/>
          <pc:sldMk cId="3788715575" sldId="257"/>
        </pc:sldMkLst>
        <pc:spChg chg="mod">
          <ac:chgData name="Thomas Noordeloos" userId="7c446670-7459-44eb-8c93-60d80c060528" providerId="ADAL" clId="{3FEF48F5-5CC4-43DE-AC97-5E79091C7FC4}" dt="2021-03-05T07:57:24.145" v="183" actId="12"/>
          <ac:spMkLst>
            <pc:docMk/>
            <pc:sldMk cId="3788715575" sldId="257"/>
            <ac:spMk id="6" creationId="{4910A9D3-44B0-412E-9D51-FA1C2DD5ED39}"/>
          </ac:spMkLst>
        </pc:spChg>
        <pc:spChg chg="mod">
          <ac:chgData name="Thomas Noordeloos" userId="7c446670-7459-44eb-8c93-60d80c060528" providerId="ADAL" clId="{3FEF48F5-5CC4-43DE-AC97-5E79091C7FC4}" dt="2021-03-05T09:02:44.697" v="613" actId="20577"/>
          <ac:spMkLst>
            <pc:docMk/>
            <pc:sldMk cId="3788715575" sldId="257"/>
            <ac:spMk id="10" creationId="{B5E90D55-298E-4509-878D-C4E228CD5F8E}"/>
          </ac:spMkLst>
        </pc:spChg>
        <pc:graphicFrameChg chg="mod modGraphic">
          <ac:chgData name="Thomas Noordeloos" userId="7c446670-7459-44eb-8c93-60d80c060528" providerId="ADAL" clId="{3FEF48F5-5CC4-43DE-AC97-5E79091C7FC4}" dt="2021-03-05T07:23:57.545" v="3" actId="108"/>
          <ac:graphicFrameMkLst>
            <pc:docMk/>
            <pc:sldMk cId="3788715575" sldId="257"/>
            <ac:graphicFrameMk id="13" creationId="{BBD81BF5-9E86-4852-B783-21B8761DB99C}"/>
          </ac:graphicFrameMkLst>
        </pc:graphicFrameChg>
      </pc:sldChg>
      <pc:sldChg chg="del">
        <pc:chgData name="Thomas Noordeloos" userId="7c446670-7459-44eb-8c93-60d80c060528" providerId="ADAL" clId="{3FEF48F5-5CC4-43DE-AC97-5E79091C7FC4}" dt="2021-03-05T08:13:38.422" v="237" actId="47"/>
        <pc:sldMkLst>
          <pc:docMk/>
          <pc:sldMk cId="725251519" sldId="260"/>
        </pc:sldMkLst>
      </pc:sldChg>
      <pc:sldChg chg="del">
        <pc:chgData name="Thomas Noordeloos" userId="7c446670-7459-44eb-8c93-60d80c060528" providerId="ADAL" clId="{3FEF48F5-5CC4-43DE-AC97-5E79091C7FC4}" dt="2021-03-05T08:13:38.422" v="237" actId="47"/>
        <pc:sldMkLst>
          <pc:docMk/>
          <pc:sldMk cId="690114137" sldId="262"/>
        </pc:sldMkLst>
      </pc:sldChg>
      <pc:sldChg chg="modSp add mod">
        <pc:chgData name="Thomas Noordeloos" userId="7c446670-7459-44eb-8c93-60d80c060528" providerId="ADAL" clId="{3FEF48F5-5CC4-43DE-AC97-5E79091C7FC4}" dt="2021-03-05T08:40:43.164" v="503" actId="6549"/>
        <pc:sldMkLst>
          <pc:docMk/>
          <pc:sldMk cId="3543003278" sldId="265"/>
        </pc:sldMkLst>
        <pc:spChg chg="mod">
          <ac:chgData name="Thomas Noordeloos" userId="7c446670-7459-44eb-8c93-60d80c060528" providerId="ADAL" clId="{3FEF48F5-5CC4-43DE-AC97-5E79091C7FC4}" dt="2021-03-05T08:40:43.164" v="503" actId="6549"/>
          <ac:spMkLst>
            <pc:docMk/>
            <pc:sldMk cId="3543003278" sldId="265"/>
            <ac:spMk id="2" creationId="{00000000-0000-0000-0000-000000000000}"/>
          </ac:spMkLst>
        </pc:spChg>
        <pc:graphicFrameChg chg="mod modGraphic">
          <ac:chgData name="Thomas Noordeloos" userId="7c446670-7459-44eb-8c93-60d80c060528" providerId="ADAL" clId="{3FEF48F5-5CC4-43DE-AC97-5E79091C7FC4}" dt="2021-03-05T08:37:19.557" v="444" actId="108"/>
          <ac:graphicFrameMkLst>
            <pc:docMk/>
            <pc:sldMk cId="3543003278" sldId="265"/>
            <ac:graphicFrameMk id="7" creationId="{00000000-0000-0000-0000-000000000000}"/>
          </ac:graphicFrameMkLst>
        </pc:graphicFrameChg>
        <pc:graphicFrameChg chg="modGraphic">
          <ac:chgData name="Thomas Noordeloos" userId="7c446670-7459-44eb-8c93-60d80c060528" providerId="ADAL" clId="{3FEF48F5-5CC4-43DE-AC97-5E79091C7FC4}" dt="2021-03-05T08:37:06.843" v="442" actId="14734"/>
          <ac:graphicFrameMkLst>
            <pc:docMk/>
            <pc:sldMk cId="3543003278" sldId="265"/>
            <ac:graphicFrameMk id="8" creationId="{00000000-0000-0000-0000-000000000000}"/>
          </ac:graphicFrameMkLst>
        </pc:graphicFrameChg>
      </pc:sldChg>
      <pc:sldChg chg="addSp delSp modSp add mod addAnim delAnim modAnim">
        <pc:chgData name="Thomas Noordeloos" userId="7c446670-7459-44eb-8c93-60d80c060528" providerId="ADAL" clId="{3FEF48F5-5CC4-43DE-AC97-5E79091C7FC4}" dt="2021-03-05T08:40:30.609" v="502" actId="6549"/>
        <pc:sldMkLst>
          <pc:docMk/>
          <pc:sldMk cId="3804598379" sldId="267"/>
        </pc:sldMkLst>
        <pc:spChg chg="mod">
          <ac:chgData name="Thomas Noordeloos" userId="7c446670-7459-44eb-8c93-60d80c060528" providerId="ADAL" clId="{3FEF48F5-5CC4-43DE-AC97-5E79091C7FC4}" dt="2021-03-05T08:40:30.609" v="502" actId="6549"/>
          <ac:spMkLst>
            <pc:docMk/>
            <pc:sldMk cId="3804598379" sldId="267"/>
            <ac:spMk id="2" creationId="{00000000-0000-0000-0000-000000000000}"/>
          </ac:spMkLst>
        </pc:spChg>
        <pc:graphicFrameChg chg="del">
          <ac:chgData name="Thomas Noordeloos" userId="7c446670-7459-44eb-8c93-60d80c060528" providerId="ADAL" clId="{3FEF48F5-5CC4-43DE-AC97-5E79091C7FC4}" dt="2021-03-05T08:39:33.131" v="479" actId="478"/>
          <ac:graphicFrameMkLst>
            <pc:docMk/>
            <pc:sldMk cId="3804598379" sldId="267"/>
            <ac:graphicFrameMk id="3" creationId="{01BD3367-1206-41FF-B855-2A8599361826}"/>
          </ac:graphicFrameMkLst>
        </pc:graphicFrameChg>
        <pc:graphicFrameChg chg="add mod modGraphic">
          <ac:chgData name="Thomas Noordeloos" userId="7c446670-7459-44eb-8c93-60d80c060528" providerId="ADAL" clId="{3FEF48F5-5CC4-43DE-AC97-5E79091C7FC4}" dt="2021-03-05T08:39:12.004" v="478" actId="1076"/>
          <ac:graphicFrameMkLst>
            <pc:docMk/>
            <pc:sldMk cId="3804598379" sldId="267"/>
            <ac:graphicFrameMk id="7" creationId="{28BD2930-A8ED-4622-834A-984D04D86846}"/>
          </ac:graphicFrameMkLst>
        </pc:graphicFrameChg>
        <pc:graphicFrameChg chg="add mod modGraphic">
          <ac:chgData name="Thomas Noordeloos" userId="7c446670-7459-44eb-8c93-60d80c060528" providerId="ADAL" clId="{3FEF48F5-5CC4-43DE-AC97-5E79091C7FC4}" dt="2021-03-05T08:40:05.820" v="501" actId="20577"/>
          <ac:graphicFrameMkLst>
            <pc:docMk/>
            <pc:sldMk cId="3804598379" sldId="267"/>
            <ac:graphicFrameMk id="8" creationId="{3CE8C6C3-8CCD-4FD9-B4C8-91662C502199}"/>
          </ac:graphicFrameMkLst>
        </pc:graphicFrameChg>
        <pc:graphicFrameChg chg="del">
          <ac:chgData name="Thomas Noordeloos" userId="7c446670-7459-44eb-8c93-60d80c060528" providerId="ADAL" clId="{3FEF48F5-5CC4-43DE-AC97-5E79091C7FC4}" dt="2021-03-05T08:38:59.459" v="476" actId="478"/>
          <ac:graphicFrameMkLst>
            <pc:docMk/>
            <pc:sldMk cId="3804598379" sldId="267"/>
            <ac:graphicFrameMk id="10" creationId="{00000000-0000-0000-0000-000000000000}"/>
          </ac:graphicFrameMkLst>
        </pc:graphicFrameChg>
      </pc:sldChg>
      <pc:sldChg chg="add del">
        <pc:chgData name="Thomas Noordeloos" userId="7c446670-7459-44eb-8c93-60d80c060528" providerId="ADAL" clId="{3FEF48F5-5CC4-43DE-AC97-5E79091C7FC4}" dt="2021-03-05T08:24:01.310" v="239" actId="2696"/>
        <pc:sldMkLst>
          <pc:docMk/>
          <pc:sldMk cId="741756600" sldId="276"/>
        </pc:sldMkLst>
      </pc:sldChg>
      <pc:sldChg chg="add">
        <pc:chgData name="Thomas Noordeloos" userId="7c446670-7459-44eb-8c93-60d80c060528" providerId="ADAL" clId="{3FEF48F5-5CC4-43DE-AC97-5E79091C7FC4}" dt="2021-03-05T09:01:24.009" v="577"/>
        <pc:sldMkLst>
          <pc:docMk/>
          <pc:sldMk cId="3010177768" sldId="277"/>
        </pc:sldMkLst>
      </pc:sldChg>
      <pc:sldChg chg="add">
        <pc:chgData name="Thomas Noordeloos" userId="7c446670-7459-44eb-8c93-60d80c060528" providerId="ADAL" clId="{3FEF48F5-5CC4-43DE-AC97-5E79091C7FC4}" dt="2021-03-05T09:01:24.009" v="577"/>
        <pc:sldMkLst>
          <pc:docMk/>
          <pc:sldMk cId="3449468835" sldId="278"/>
        </pc:sldMkLst>
      </pc:sldChg>
      <pc:sldChg chg="add">
        <pc:chgData name="Thomas Noordeloos" userId="7c446670-7459-44eb-8c93-60d80c060528" providerId="ADAL" clId="{3FEF48F5-5CC4-43DE-AC97-5E79091C7FC4}" dt="2021-03-05T09:01:24.009" v="577"/>
        <pc:sldMkLst>
          <pc:docMk/>
          <pc:sldMk cId="3225802163" sldId="279"/>
        </pc:sldMkLst>
      </pc:sldChg>
      <pc:sldChg chg="add">
        <pc:chgData name="Thomas Noordeloos" userId="7c446670-7459-44eb-8c93-60d80c060528" providerId="ADAL" clId="{3FEF48F5-5CC4-43DE-AC97-5E79091C7FC4}" dt="2021-03-05T08:26:26.946" v="260"/>
        <pc:sldMkLst>
          <pc:docMk/>
          <pc:sldMk cId="2968540934" sldId="280"/>
        </pc:sldMkLst>
      </pc:sldChg>
      <pc:sldChg chg="add">
        <pc:chgData name="Thomas Noordeloos" userId="7c446670-7459-44eb-8c93-60d80c060528" providerId="ADAL" clId="{3FEF48F5-5CC4-43DE-AC97-5E79091C7FC4}" dt="2021-03-05T08:26:26.946" v="260"/>
        <pc:sldMkLst>
          <pc:docMk/>
          <pc:sldMk cId="2420981827" sldId="282"/>
        </pc:sldMkLst>
      </pc:sldChg>
      <pc:sldChg chg="add">
        <pc:chgData name="Thomas Noordeloos" userId="7c446670-7459-44eb-8c93-60d80c060528" providerId="ADAL" clId="{3FEF48F5-5CC4-43DE-AC97-5E79091C7FC4}" dt="2021-03-05T08:26:26.946" v="260"/>
        <pc:sldMkLst>
          <pc:docMk/>
          <pc:sldMk cId="3355085347" sldId="283"/>
        </pc:sldMkLst>
      </pc:sldChg>
      <pc:sldChg chg="addSp delSp modSp add mod delAnim modAnim">
        <pc:chgData name="Thomas Noordeloos" userId="7c446670-7459-44eb-8c93-60d80c060528" providerId="ADAL" clId="{3FEF48F5-5CC4-43DE-AC97-5E79091C7FC4}" dt="2021-03-05T08:34:58.197" v="360" actId="478"/>
        <pc:sldMkLst>
          <pc:docMk/>
          <pc:sldMk cId="67367194" sldId="284"/>
        </pc:sldMkLst>
        <pc:spChg chg="add del mod">
          <ac:chgData name="Thomas Noordeloos" userId="7c446670-7459-44eb-8c93-60d80c060528" providerId="ADAL" clId="{3FEF48F5-5CC4-43DE-AC97-5E79091C7FC4}" dt="2021-03-05T08:34:58.197" v="360" actId="478"/>
          <ac:spMkLst>
            <pc:docMk/>
            <pc:sldMk cId="67367194" sldId="284"/>
            <ac:spMk id="9" creationId="{2CA72D66-DDDE-487F-A498-90782B4F7886}"/>
          </ac:spMkLst>
        </pc:spChg>
        <pc:picChg chg="add del mod modCrop">
          <ac:chgData name="Thomas Noordeloos" userId="7c446670-7459-44eb-8c93-60d80c060528" providerId="ADAL" clId="{3FEF48F5-5CC4-43DE-AC97-5E79091C7FC4}" dt="2021-03-05T08:34:58.197" v="360" actId="478"/>
          <ac:picMkLst>
            <pc:docMk/>
            <pc:sldMk cId="67367194" sldId="284"/>
            <ac:picMk id="5" creationId="{A83024B8-4B3E-4AAD-AFAD-F20EB74A6A4A}"/>
          </ac:picMkLst>
        </pc:picChg>
        <pc:picChg chg="add del">
          <ac:chgData name="Thomas Noordeloos" userId="7c446670-7459-44eb-8c93-60d80c060528" providerId="ADAL" clId="{3FEF48F5-5CC4-43DE-AC97-5E79091C7FC4}" dt="2021-03-05T08:30:11.409" v="287"/>
          <ac:picMkLst>
            <pc:docMk/>
            <pc:sldMk cId="67367194" sldId="284"/>
            <ac:picMk id="2050" creationId="{FD51A0B5-8D5A-42AE-91B0-F7034F0111AF}"/>
          </ac:picMkLst>
        </pc:picChg>
      </pc:sldChg>
      <pc:sldChg chg="add">
        <pc:chgData name="Thomas Noordeloos" userId="7c446670-7459-44eb-8c93-60d80c060528" providerId="ADAL" clId="{3FEF48F5-5CC4-43DE-AC97-5E79091C7FC4}" dt="2021-03-05T08:26:26.946" v="260"/>
        <pc:sldMkLst>
          <pc:docMk/>
          <pc:sldMk cId="772638536" sldId="285"/>
        </pc:sldMkLst>
      </pc:sldChg>
      <pc:sldChg chg="add">
        <pc:chgData name="Thomas Noordeloos" userId="7c446670-7459-44eb-8c93-60d80c060528" providerId="ADAL" clId="{3FEF48F5-5CC4-43DE-AC97-5E79091C7FC4}" dt="2021-03-05T08:26:26.946" v="260"/>
        <pc:sldMkLst>
          <pc:docMk/>
          <pc:sldMk cId="246258114" sldId="286"/>
        </pc:sldMkLst>
      </pc:sldChg>
      <pc:sldChg chg="add">
        <pc:chgData name="Thomas Noordeloos" userId="7c446670-7459-44eb-8c93-60d80c060528" providerId="ADAL" clId="{3FEF48F5-5CC4-43DE-AC97-5E79091C7FC4}" dt="2021-03-05T08:26:26.946" v="260"/>
        <pc:sldMkLst>
          <pc:docMk/>
          <pc:sldMk cId="1478955281" sldId="287"/>
        </pc:sldMkLst>
      </pc:sldChg>
      <pc:sldChg chg="add">
        <pc:chgData name="Thomas Noordeloos" userId="7c446670-7459-44eb-8c93-60d80c060528" providerId="ADAL" clId="{3FEF48F5-5CC4-43DE-AC97-5E79091C7FC4}" dt="2021-03-05T08:26:26.946" v="260"/>
        <pc:sldMkLst>
          <pc:docMk/>
          <pc:sldMk cId="2152094131" sldId="288"/>
        </pc:sldMkLst>
      </pc:sldChg>
      <pc:sldChg chg="add del">
        <pc:chgData name="Thomas Noordeloos" userId="7c446670-7459-44eb-8c93-60d80c060528" providerId="ADAL" clId="{3FEF48F5-5CC4-43DE-AC97-5E79091C7FC4}" dt="2021-03-05T08:41:02.375" v="504" actId="47"/>
        <pc:sldMkLst>
          <pc:docMk/>
          <pc:sldMk cId="1815172613" sldId="291"/>
        </pc:sldMkLst>
      </pc:sldChg>
      <pc:sldChg chg="delSp modSp add mod">
        <pc:chgData name="Thomas Noordeloos" userId="7c446670-7459-44eb-8c93-60d80c060528" providerId="ADAL" clId="{3FEF48F5-5CC4-43DE-AC97-5E79091C7FC4}" dt="2021-03-05T08:46:11.834" v="539" actId="478"/>
        <pc:sldMkLst>
          <pc:docMk/>
          <pc:sldMk cId="2788836385" sldId="298"/>
        </pc:sldMkLst>
        <pc:spChg chg="del">
          <ac:chgData name="Thomas Noordeloos" userId="7c446670-7459-44eb-8c93-60d80c060528" providerId="ADAL" clId="{3FEF48F5-5CC4-43DE-AC97-5E79091C7FC4}" dt="2021-03-05T08:46:11.834" v="539" actId="478"/>
          <ac:spMkLst>
            <pc:docMk/>
            <pc:sldMk cId="2788836385" sldId="298"/>
            <ac:spMk id="2" creationId="{82A8A26D-0357-4424-9FF9-C2CDC6669181}"/>
          </ac:spMkLst>
        </pc:spChg>
        <pc:spChg chg="mod">
          <ac:chgData name="Thomas Noordeloos" userId="7c446670-7459-44eb-8c93-60d80c060528" providerId="ADAL" clId="{3FEF48F5-5CC4-43DE-AC97-5E79091C7FC4}" dt="2021-03-05T08:46:07.374" v="538" actId="20577"/>
          <ac:spMkLst>
            <pc:docMk/>
            <pc:sldMk cId="2788836385" sldId="298"/>
            <ac:spMk id="19" creationId="{7330E3BA-FFBD-4194-89FE-606EB0900B89}"/>
          </ac:spMkLst>
        </pc:spChg>
      </pc:sldChg>
      <pc:sldChg chg="addSp delSp modSp mod">
        <pc:chgData name="Thomas Noordeloos" userId="7c446670-7459-44eb-8c93-60d80c060528" providerId="ADAL" clId="{3FEF48F5-5CC4-43DE-AC97-5E79091C7FC4}" dt="2021-03-05T07:55:31.745" v="181" actId="1076"/>
        <pc:sldMkLst>
          <pc:docMk/>
          <pc:sldMk cId="2166966570" sldId="333"/>
        </pc:sldMkLst>
        <pc:spChg chg="add del mod">
          <ac:chgData name="Thomas Noordeloos" userId="7c446670-7459-44eb-8c93-60d80c060528" providerId="ADAL" clId="{3FEF48F5-5CC4-43DE-AC97-5E79091C7FC4}" dt="2021-03-05T07:55:12.232" v="178" actId="478"/>
          <ac:spMkLst>
            <pc:docMk/>
            <pc:sldMk cId="2166966570" sldId="333"/>
            <ac:spMk id="3" creationId="{FDF95A80-FEBC-4C42-B743-4E7833F3B0DB}"/>
          </ac:spMkLst>
        </pc:spChg>
        <pc:spChg chg="add del mod">
          <ac:chgData name="Thomas Noordeloos" userId="7c446670-7459-44eb-8c93-60d80c060528" providerId="ADAL" clId="{3FEF48F5-5CC4-43DE-AC97-5E79091C7FC4}" dt="2021-03-05T07:55:22.729" v="180" actId="478"/>
          <ac:spMkLst>
            <pc:docMk/>
            <pc:sldMk cId="2166966570" sldId="333"/>
            <ac:spMk id="6" creationId="{39E50B3A-9DDE-4A5F-9517-B9E8D70ED7E8}"/>
          </ac:spMkLst>
        </pc:spChg>
        <pc:spChg chg="del">
          <ac:chgData name="Thomas Noordeloos" userId="7c446670-7459-44eb-8c93-60d80c060528" providerId="ADAL" clId="{3FEF48F5-5CC4-43DE-AC97-5E79091C7FC4}" dt="2021-03-05T07:55:18.733" v="179" actId="478"/>
          <ac:spMkLst>
            <pc:docMk/>
            <pc:sldMk cId="2166966570" sldId="333"/>
            <ac:spMk id="7" creationId="{4EC12BF3-8DBF-40BA-9E6E-A932F5F7511E}"/>
          </ac:spMkLst>
        </pc:spChg>
        <pc:graphicFrameChg chg="add mod modGraphic">
          <ac:chgData name="Thomas Noordeloos" userId="7c446670-7459-44eb-8c93-60d80c060528" providerId="ADAL" clId="{3FEF48F5-5CC4-43DE-AC97-5E79091C7FC4}" dt="2021-03-05T07:55:31.745" v="181" actId="1076"/>
          <ac:graphicFrameMkLst>
            <pc:docMk/>
            <pc:sldMk cId="2166966570" sldId="333"/>
            <ac:graphicFrameMk id="2" creationId="{12A42D0F-8D57-4EC8-90E3-15C063E9E608}"/>
          </ac:graphicFrameMkLst>
        </pc:graphicFrameChg>
        <pc:picChg chg="del mod">
          <ac:chgData name="Thomas Noordeloos" userId="7c446670-7459-44eb-8c93-60d80c060528" providerId="ADAL" clId="{3FEF48F5-5CC4-43DE-AC97-5E79091C7FC4}" dt="2021-03-05T07:55:09.768" v="177" actId="478"/>
          <ac:picMkLst>
            <pc:docMk/>
            <pc:sldMk cId="2166966570" sldId="333"/>
            <ac:picMk id="1026" creationId="{BC767034-3869-431F-BA5B-BA6BF23E53CD}"/>
          </ac:picMkLst>
        </pc:picChg>
      </pc:sldChg>
      <pc:sldChg chg="addSp delSp modSp add mod">
        <pc:chgData name="Thomas Noordeloos" userId="7c446670-7459-44eb-8c93-60d80c060528" providerId="ADAL" clId="{3FEF48F5-5CC4-43DE-AC97-5E79091C7FC4}" dt="2021-03-05T08:24:24.743" v="259" actId="20577"/>
        <pc:sldMkLst>
          <pc:docMk/>
          <pc:sldMk cId="204123991" sldId="334"/>
        </pc:sldMkLst>
        <pc:spChg chg="mod">
          <ac:chgData name="Thomas Noordeloos" userId="7c446670-7459-44eb-8c93-60d80c060528" providerId="ADAL" clId="{3FEF48F5-5CC4-43DE-AC97-5E79091C7FC4}" dt="2021-03-05T08:24:24.743" v="259" actId="20577"/>
          <ac:spMkLst>
            <pc:docMk/>
            <pc:sldMk cId="204123991" sldId="334"/>
            <ac:spMk id="2" creationId="{17263A3F-3077-44A4-A762-E59C7D54F407}"/>
          </ac:spMkLst>
        </pc:spChg>
        <pc:spChg chg="del">
          <ac:chgData name="Thomas Noordeloos" userId="7c446670-7459-44eb-8c93-60d80c060528" providerId="ADAL" clId="{3FEF48F5-5CC4-43DE-AC97-5E79091C7FC4}" dt="2021-03-05T08:24:08.857" v="241" actId="478"/>
          <ac:spMkLst>
            <pc:docMk/>
            <pc:sldMk cId="204123991" sldId="334"/>
            <ac:spMk id="5" creationId="{E3FA2AF7-08FD-49E5-B03C-E4B64CFEE31D}"/>
          </ac:spMkLst>
        </pc:spChg>
        <pc:picChg chg="add">
          <ac:chgData name="Thomas Noordeloos" userId="7c446670-7459-44eb-8c93-60d80c060528" providerId="ADAL" clId="{3FEF48F5-5CC4-43DE-AC97-5E79091C7FC4}" dt="2021-03-05T08:24:09.023" v="242" actId="22"/>
          <ac:picMkLst>
            <pc:docMk/>
            <pc:sldMk cId="204123991" sldId="334"/>
            <ac:picMk id="4" creationId="{E1A2857C-4A26-4412-A34A-0E80A5B7ABCA}"/>
          </ac:picMkLst>
        </pc:picChg>
      </pc:sldChg>
      <pc:sldChg chg="del">
        <pc:chgData name="Thomas Noordeloos" userId="7c446670-7459-44eb-8c93-60d80c060528" providerId="ADAL" clId="{3FEF48F5-5CC4-43DE-AC97-5E79091C7FC4}" dt="2021-03-05T08:13:38.422" v="237" actId="47"/>
        <pc:sldMkLst>
          <pc:docMk/>
          <pc:sldMk cId="3621619718" sldId="334"/>
        </pc:sldMkLst>
      </pc:sldChg>
      <pc:sldChg chg="addSp delSp modSp add mod">
        <pc:chgData name="Thomas Noordeloos" userId="7c446670-7459-44eb-8c93-60d80c060528" providerId="ADAL" clId="{3FEF48F5-5CC4-43DE-AC97-5E79091C7FC4}" dt="2021-03-05T08:29:03.605" v="285" actId="1076"/>
        <pc:sldMkLst>
          <pc:docMk/>
          <pc:sldMk cId="2113925302" sldId="335"/>
        </pc:sldMkLst>
        <pc:spChg chg="mod">
          <ac:chgData name="Thomas Noordeloos" userId="7c446670-7459-44eb-8c93-60d80c060528" providerId="ADAL" clId="{3FEF48F5-5CC4-43DE-AC97-5E79091C7FC4}" dt="2021-03-05T08:29:03.605" v="285" actId="1076"/>
          <ac:spMkLst>
            <pc:docMk/>
            <pc:sldMk cId="2113925302" sldId="335"/>
            <ac:spMk id="2" creationId="{17263A3F-3077-44A4-A762-E59C7D54F407}"/>
          </ac:spMkLst>
        </pc:spChg>
        <pc:picChg chg="del">
          <ac:chgData name="Thomas Noordeloos" userId="7c446670-7459-44eb-8c93-60d80c060528" providerId="ADAL" clId="{3FEF48F5-5CC4-43DE-AC97-5E79091C7FC4}" dt="2021-03-05T08:26:44.945" v="262" actId="478"/>
          <ac:picMkLst>
            <pc:docMk/>
            <pc:sldMk cId="2113925302" sldId="335"/>
            <ac:picMk id="4" creationId="{E1A2857C-4A26-4412-A34A-0E80A5B7ABCA}"/>
          </ac:picMkLst>
        </pc:picChg>
        <pc:picChg chg="add mod">
          <ac:chgData name="Thomas Noordeloos" userId="7c446670-7459-44eb-8c93-60d80c060528" providerId="ADAL" clId="{3FEF48F5-5CC4-43DE-AC97-5E79091C7FC4}" dt="2021-03-05T08:29:03.605" v="285" actId="1076"/>
          <ac:picMkLst>
            <pc:docMk/>
            <pc:sldMk cId="2113925302" sldId="335"/>
            <ac:picMk id="1026" creationId="{138C7864-E9B1-4A21-A954-EFC527B3AEDF}"/>
          </ac:picMkLst>
        </pc:picChg>
      </pc:sldChg>
      <pc:sldChg chg="del">
        <pc:chgData name="Thomas Noordeloos" userId="7c446670-7459-44eb-8c93-60d80c060528" providerId="ADAL" clId="{3FEF48F5-5CC4-43DE-AC97-5E79091C7FC4}" dt="2021-03-05T08:13:38.422" v="237" actId="47"/>
        <pc:sldMkLst>
          <pc:docMk/>
          <pc:sldMk cId="955207064" sldId="336"/>
        </pc:sldMkLst>
      </pc:sldChg>
      <pc:sldChg chg="modSp add modAnim">
        <pc:chgData name="Thomas Noordeloos" userId="7c446670-7459-44eb-8c93-60d80c060528" providerId="ADAL" clId="{3FEF48F5-5CC4-43DE-AC97-5E79091C7FC4}" dt="2021-03-05T08:34:49.806" v="359" actId="113"/>
        <pc:sldMkLst>
          <pc:docMk/>
          <pc:sldMk cId="3423689659" sldId="336"/>
        </pc:sldMkLst>
        <pc:spChg chg="mod">
          <ac:chgData name="Thomas Noordeloos" userId="7c446670-7459-44eb-8c93-60d80c060528" providerId="ADAL" clId="{3FEF48F5-5CC4-43DE-AC97-5E79091C7FC4}" dt="2021-03-05T08:34:49.806" v="359" actId="113"/>
          <ac:spMkLst>
            <pc:docMk/>
            <pc:sldMk cId="3423689659" sldId="336"/>
            <ac:spMk id="6" creationId="{1B9D98C9-3F41-4541-8D18-3A33787BC7A0}"/>
          </ac:spMkLst>
        </pc:spChg>
      </pc:sldChg>
      <pc:sldChg chg="addSp delSp modSp add mod">
        <pc:chgData name="Thomas Noordeloos" userId="7c446670-7459-44eb-8c93-60d80c060528" providerId="ADAL" clId="{3FEF48F5-5CC4-43DE-AC97-5E79091C7FC4}" dt="2021-03-05T08:44:47.282" v="518" actId="1076"/>
        <pc:sldMkLst>
          <pc:docMk/>
          <pc:sldMk cId="16924756" sldId="337"/>
        </pc:sldMkLst>
        <pc:spChg chg="mod">
          <ac:chgData name="Thomas Noordeloos" userId="7c446670-7459-44eb-8c93-60d80c060528" providerId="ADAL" clId="{3FEF48F5-5CC4-43DE-AC97-5E79091C7FC4}" dt="2021-03-05T08:41:17.388" v="512" actId="20577"/>
          <ac:spMkLst>
            <pc:docMk/>
            <pc:sldMk cId="16924756" sldId="337"/>
            <ac:spMk id="2" creationId="{17263A3F-3077-44A4-A762-E59C7D54F407}"/>
          </ac:spMkLst>
        </pc:spChg>
        <pc:picChg chg="del">
          <ac:chgData name="Thomas Noordeloos" userId="7c446670-7459-44eb-8c93-60d80c060528" providerId="ADAL" clId="{3FEF48F5-5CC4-43DE-AC97-5E79091C7FC4}" dt="2021-03-05T08:44:24.705" v="513" actId="478"/>
          <ac:picMkLst>
            <pc:docMk/>
            <pc:sldMk cId="16924756" sldId="337"/>
            <ac:picMk id="1026" creationId="{138C7864-E9B1-4A21-A954-EFC527B3AEDF}"/>
          </ac:picMkLst>
        </pc:picChg>
        <pc:picChg chg="add mod">
          <ac:chgData name="Thomas Noordeloos" userId="7c446670-7459-44eb-8c93-60d80c060528" providerId="ADAL" clId="{3FEF48F5-5CC4-43DE-AC97-5E79091C7FC4}" dt="2021-03-05T08:44:47.282" v="518" actId="1076"/>
          <ac:picMkLst>
            <pc:docMk/>
            <pc:sldMk cId="16924756" sldId="337"/>
            <ac:picMk id="3074" creationId="{1ACAED80-FDFB-4FB2-9586-2341006DE6E5}"/>
          </ac:picMkLst>
        </pc:picChg>
      </pc:sldChg>
      <pc:sldChg chg="del">
        <pc:chgData name="Thomas Noordeloos" userId="7c446670-7459-44eb-8c93-60d80c060528" providerId="ADAL" clId="{3FEF48F5-5CC4-43DE-AC97-5E79091C7FC4}" dt="2021-03-05T08:13:38.422" v="237" actId="47"/>
        <pc:sldMkLst>
          <pc:docMk/>
          <pc:sldMk cId="1524889495" sldId="337"/>
        </pc:sldMkLst>
      </pc:sldChg>
      <pc:sldChg chg="addSp delSp modSp add mod delAnim modAnim">
        <pc:chgData name="Thomas Noordeloos" userId="7c446670-7459-44eb-8c93-60d80c060528" providerId="ADAL" clId="{3FEF48F5-5CC4-43DE-AC97-5E79091C7FC4}" dt="2021-03-05T08:59:57.479" v="576"/>
        <pc:sldMkLst>
          <pc:docMk/>
          <pc:sldMk cId="3278952997" sldId="338"/>
        </pc:sldMkLst>
        <pc:spChg chg="del">
          <ac:chgData name="Thomas Noordeloos" userId="7c446670-7459-44eb-8c93-60d80c060528" providerId="ADAL" clId="{3FEF48F5-5CC4-43DE-AC97-5E79091C7FC4}" dt="2021-03-05T08:57:32.483" v="542" actId="478"/>
          <ac:spMkLst>
            <pc:docMk/>
            <pc:sldMk cId="3278952997" sldId="338"/>
            <ac:spMk id="3" creationId="{38BBCAB4-82AD-487D-A9B8-25A3C7918948}"/>
          </ac:spMkLst>
        </pc:spChg>
        <pc:spChg chg="del">
          <ac:chgData name="Thomas Noordeloos" userId="7c446670-7459-44eb-8c93-60d80c060528" providerId="ADAL" clId="{3FEF48F5-5CC4-43DE-AC97-5E79091C7FC4}" dt="2021-03-05T08:57:34.204" v="543" actId="478"/>
          <ac:spMkLst>
            <pc:docMk/>
            <pc:sldMk cId="3278952997" sldId="338"/>
            <ac:spMk id="15" creationId="{C49A58CF-04BD-4DEF-97EE-788EB5D0402C}"/>
          </ac:spMkLst>
        </pc:spChg>
        <pc:spChg chg="mod">
          <ac:chgData name="Thomas Noordeloos" userId="7c446670-7459-44eb-8c93-60d80c060528" providerId="ADAL" clId="{3FEF48F5-5CC4-43DE-AC97-5E79091C7FC4}" dt="2021-03-05T08:59:50.796" v="575" actId="6549"/>
          <ac:spMkLst>
            <pc:docMk/>
            <pc:sldMk cId="3278952997" sldId="338"/>
            <ac:spMk id="19" creationId="{7330E3BA-FFBD-4194-89FE-606EB0900B89}"/>
          </ac:spMkLst>
        </pc:spChg>
        <pc:grpChg chg="del">
          <ac:chgData name="Thomas Noordeloos" userId="7c446670-7459-44eb-8c93-60d80c060528" providerId="ADAL" clId="{3FEF48F5-5CC4-43DE-AC97-5E79091C7FC4}" dt="2021-03-05T08:57:30.448" v="541" actId="478"/>
          <ac:grpSpMkLst>
            <pc:docMk/>
            <pc:sldMk cId="3278952997" sldId="338"/>
            <ac:grpSpMk id="12" creationId="{0103245B-3CF5-44AA-8377-0911B7A8545F}"/>
          </ac:grpSpMkLst>
        </pc:grpChg>
        <pc:picChg chg="add mod">
          <ac:chgData name="Thomas Noordeloos" userId="7c446670-7459-44eb-8c93-60d80c060528" providerId="ADAL" clId="{3FEF48F5-5CC4-43DE-AC97-5E79091C7FC4}" dt="2021-03-05T08:59:44.485" v="567" actId="1076"/>
          <ac:picMkLst>
            <pc:docMk/>
            <pc:sldMk cId="3278952997" sldId="338"/>
            <ac:picMk id="4" creationId="{A6D4AAE8-1AC2-40DA-99B4-7940F3632D62}"/>
          </ac:picMkLst>
        </pc:picChg>
        <pc:picChg chg="add mod">
          <ac:chgData name="Thomas Noordeloos" userId="7c446670-7459-44eb-8c93-60d80c060528" providerId="ADAL" clId="{3FEF48F5-5CC4-43DE-AC97-5E79091C7FC4}" dt="2021-03-05T08:58:48.852" v="558" actId="1076"/>
          <ac:picMkLst>
            <pc:docMk/>
            <pc:sldMk cId="3278952997" sldId="338"/>
            <ac:picMk id="13" creationId="{FB83847C-A104-4728-BABF-155926B77F52}"/>
          </ac:picMkLst>
        </pc:picChg>
        <pc:picChg chg="add mod">
          <ac:chgData name="Thomas Noordeloos" userId="7c446670-7459-44eb-8c93-60d80c060528" providerId="ADAL" clId="{3FEF48F5-5CC4-43DE-AC97-5E79091C7FC4}" dt="2021-03-05T08:58:50.996" v="559" actId="1076"/>
          <ac:picMkLst>
            <pc:docMk/>
            <pc:sldMk cId="3278952997" sldId="338"/>
            <ac:picMk id="4098" creationId="{ED5BB66E-D867-4828-B2AC-7629C43E8851}"/>
          </ac:picMkLst>
        </pc:picChg>
      </pc:sldChg>
      <pc:sldChg chg="del">
        <pc:chgData name="Thomas Noordeloos" userId="7c446670-7459-44eb-8c93-60d80c060528" providerId="ADAL" clId="{3FEF48F5-5CC4-43DE-AC97-5E79091C7FC4}" dt="2021-03-05T08:13:38.422" v="237" actId="47"/>
        <pc:sldMkLst>
          <pc:docMk/>
          <pc:sldMk cId="331860534" sldId="339"/>
        </pc:sldMkLst>
      </pc:sldChg>
      <pc:sldChg chg="add">
        <pc:chgData name="Thomas Noordeloos" userId="7c446670-7459-44eb-8c93-60d80c060528" providerId="ADAL" clId="{3FEF48F5-5CC4-43DE-AC97-5E79091C7FC4}" dt="2021-03-05T09:01:24.009" v="577"/>
        <pc:sldMkLst>
          <pc:docMk/>
          <pc:sldMk cId="3263586881" sldId="339"/>
        </pc:sldMkLst>
      </pc:sldChg>
      <pc:sldChg chg="add del">
        <pc:chgData name="Thomas Noordeloos" userId="7c446670-7459-44eb-8c93-60d80c060528" providerId="ADAL" clId="{3FEF48F5-5CC4-43DE-AC97-5E79091C7FC4}" dt="2021-03-05T09:01:33.549" v="579" actId="2890"/>
        <pc:sldMkLst>
          <pc:docMk/>
          <pc:sldMk cId="293385823" sldId="340"/>
        </pc:sldMkLst>
      </pc:sldChg>
      <pc:sldChg chg="delSp modSp add mod ord">
        <pc:chgData name="Thomas Noordeloos" userId="7c446670-7459-44eb-8c93-60d80c060528" providerId="ADAL" clId="{3FEF48F5-5CC4-43DE-AC97-5E79091C7FC4}" dt="2021-03-05T09:02:04.309" v="588" actId="1076"/>
        <pc:sldMkLst>
          <pc:docMk/>
          <pc:sldMk cId="868718312" sldId="340"/>
        </pc:sldMkLst>
        <pc:spChg chg="mod">
          <ac:chgData name="Thomas Noordeloos" userId="7c446670-7459-44eb-8c93-60d80c060528" providerId="ADAL" clId="{3FEF48F5-5CC4-43DE-AC97-5E79091C7FC4}" dt="2021-03-05T09:02:04.309" v="588" actId="1076"/>
          <ac:spMkLst>
            <pc:docMk/>
            <pc:sldMk cId="868718312" sldId="340"/>
            <ac:spMk id="2" creationId="{00000000-0000-0000-0000-000000000000}"/>
          </ac:spMkLst>
        </pc:spChg>
        <pc:spChg chg="del">
          <ac:chgData name="Thomas Noordeloos" userId="7c446670-7459-44eb-8c93-60d80c060528" providerId="ADAL" clId="{3FEF48F5-5CC4-43DE-AC97-5E79091C7FC4}" dt="2021-03-05T09:01:44.222" v="581" actId="478"/>
          <ac:spMkLst>
            <pc:docMk/>
            <pc:sldMk cId="868718312" sldId="340"/>
            <ac:spMk id="6" creationId="{00000000-0000-0000-0000-000000000000}"/>
          </ac:spMkLst>
        </pc:spChg>
        <pc:picChg chg="mod">
          <ac:chgData name="Thomas Noordeloos" userId="7c446670-7459-44eb-8c93-60d80c060528" providerId="ADAL" clId="{3FEF48F5-5CC4-43DE-AC97-5E79091C7FC4}" dt="2021-03-05T09:02:04.309" v="588" actId="1076"/>
          <ac:picMkLst>
            <pc:docMk/>
            <pc:sldMk cId="868718312" sldId="340"/>
            <ac:picMk id="17410" creationId="{00000000-0000-0000-0000-000000000000}"/>
          </ac:picMkLst>
        </pc:picChg>
      </pc:sldChg>
      <pc:sldChg chg="del">
        <pc:chgData name="Thomas Noordeloos" userId="7c446670-7459-44eb-8c93-60d80c060528" providerId="ADAL" clId="{3FEF48F5-5CC4-43DE-AC97-5E79091C7FC4}" dt="2021-03-05T08:13:38.422" v="237" actId="47"/>
        <pc:sldMkLst>
          <pc:docMk/>
          <pc:sldMk cId="2523529781" sldId="340"/>
        </pc:sldMkLst>
      </pc:sldChg>
      <pc:sldChg chg="del">
        <pc:chgData name="Thomas Noordeloos" userId="7c446670-7459-44eb-8c93-60d80c060528" providerId="ADAL" clId="{3FEF48F5-5CC4-43DE-AC97-5E79091C7FC4}" dt="2021-03-05T08:13:38.422" v="237" actId="47"/>
        <pc:sldMkLst>
          <pc:docMk/>
          <pc:sldMk cId="1443375162" sldId="341"/>
        </pc:sldMkLst>
      </pc:sldChg>
      <pc:sldChg chg="add del replId">
        <pc:chgData name="Thomas Noordeloos" userId="7c446670-7459-44eb-8c93-60d80c060528" providerId="ADAL" clId="{3FEF48F5-5CC4-43DE-AC97-5E79091C7FC4}" dt="2021-03-05T09:01:33.549" v="579" actId="2890"/>
        <pc:sldMkLst>
          <pc:docMk/>
          <pc:sldMk cId="2976990578" sldId="341"/>
        </pc:sldMkLst>
      </pc:sldChg>
      <pc:sldChg chg="add del replId">
        <pc:chgData name="Thomas Noordeloos" userId="7c446670-7459-44eb-8c93-60d80c060528" providerId="ADAL" clId="{3FEF48F5-5CC4-43DE-AC97-5E79091C7FC4}" dt="2021-03-05T09:01:33.549" v="579" actId="2890"/>
        <pc:sldMkLst>
          <pc:docMk/>
          <pc:sldMk cId="1030289496" sldId="342"/>
        </pc:sldMkLst>
      </pc:sldChg>
      <pc:sldChg chg="del">
        <pc:chgData name="Thomas Noordeloos" userId="7c446670-7459-44eb-8c93-60d80c060528" providerId="ADAL" clId="{3FEF48F5-5CC4-43DE-AC97-5E79091C7FC4}" dt="2021-03-05T08:13:38.422" v="237" actId="47"/>
        <pc:sldMkLst>
          <pc:docMk/>
          <pc:sldMk cId="1351331337" sldId="342"/>
        </pc:sldMkLst>
      </pc:sldChg>
      <pc:sldChg chg="add del replId">
        <pc:chgData name="Thomas Noordeloos" userId="7c446670-7459-44eb-8c93-60d80c060528" providerId="ADAL" clId="{3FEF48F5-5CC4-43DE-AC97-5E79091C7FC4}" dt="2021-03-05T09:01:33.549" v="579" actId="2890"/>
        <pc:sldMkLst>
          <pc:docMk/>
          <pc:sldMk cId="4068466400" sldId="34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FE92B-E38F-432F-AA23-BBE0B36CB54C}" type="datetimeFigureOut">
              <a:rPr lang="nl-NL" smtClean="0"/>
              <a:t>5-3-2021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8E469-F8CA-4891-89FB-D9FD6E20E7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549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702ED-76A7-4B6B-AE56-63C9BBF7032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502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Subsidies</a:t>
            </a:r>
            <a:r>
              <a:rPr lang="nl-NL" i="0" baseline="0" dirty="0"/>
              <a:t> gemeente Tilburg: </a:t>
            </a:r>
            <a:r>
              <a:rPr lang="nl-NL" i="1" dirty="0"/>
              <a:t>https://www.tilburg.nl/inwoners/subsidies/</a:t>
            </a:r>
          </a:p>
          <a:p>
            <a:r>
              <a:rPr lang="nl-NL" i="0" dirty="0"/>
              <a:t>Stimuleringsfonds Creatieve Industrie: </a:t>
            </a:r>
            <a:r>
              <a:rPr lang="nl-NL" i="1" dirty="0"/>
              <a:t>https://stimuleringsfonds.nl/nl/actueel/nieuws/stadslandbouw/stadslandbouw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1844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702ED-76A7-4B6B-AE56-63C9BBF7032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6840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702ED-76A7-4B6B-AE56-63C9BBF7032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12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702ED-76A7-4B6B-AE56-63C9BBF7032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0857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702ED-76A7-4B6B-AE56-63C9BBF7032B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6722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4279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5596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4858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466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16555-CD8C-4E0F-B17C-58DDAB5F2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7E7CC0-96B7-49E8-B778-88690755E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033A1F-2CD8-4EF4-A1D7-9A7175C90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5-3-2021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E78DAA-B787-4572-9785-A39B8E70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F7317-BE97-4FEF-BC56-1DAA3CFF4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49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B5D531-A55C-4ED8-9209-4CDEA60EC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228A872-17F2-4CE4-B26A-83341BD12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7EB488-F6D9-410B-9308-DBFD796D1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5-3-2021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919BF4-B025-49A2-B011-A581449D9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1358D7-65E4-4696-8D0D-498C881A6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328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4D10AD6-F654-4A33-B01C-665C756A86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97418B1-3A04-4D3E-81BA-5B547453A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9940A3-9949-4804-8E3F-28AF79C3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5-3-2021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FD87B6-B536-4AFA-8BE3-F1DD4DA3D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A023A4-B9F2-47BB-8EC7-33C02B64F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9917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6102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3064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261949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573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2934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7759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37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578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1507B-354A-431B-9922-8E9F6C0D5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E08001-D4E8-4719-86AD-9FEDFDE65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36EBCC-9752-4DE7-B9A2-6BF7CEB71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5-3-2021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E06D62-A9E1-4E58-8959-878DF8751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2370C4-D01D-4516-A322-D1C86A85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5514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0528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3970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133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3C21E0-C463-4C7F-AC3A-E448265E1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37A10A6-7BE8-416D-B5EC-6BF2AB34B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A5B691-4F03-490F-B809-6D5BCBC9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5-3-2021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6191E1-9C2A-458F-BC0C-FB5068782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42DDDB-B2D4-45A8-B400-0F9F4D1C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77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40B385-3EBE-4A18-B800-880A9B133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402F5A-4640-404E-B11A-31803B44E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59EFCA-C250-47C2-BBA6-509B0066F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7ABCFF-741C-46F7-8976-2B8D9251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5-3-2021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263E0C4-023C-494A-86D5-4F07CD1C8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ED97C0-9740-41D3-82A5-3624C053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0158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798DE-AF5C-40E5-9A5F-C167C4063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E604FF-C62D-44BB-A38C-FEFA2B650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6C0F91C-00ED-4DF0-9E13-EC4AD96E9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6D24B20-F023-4056-83CE-82E18F1297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F9B18EB-91F6-40CE-8D82-8E3D0A8DDD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49E67EE-8A54-4FB3-9974-2980F9EB5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5-3-2021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A1882B1-A6D7-4BCE-8558-55AD4C353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1B017CA-BC49-45FF-BBA9-96AFA58E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811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D3A91A-EDF3-4453-AE3A-FC071CF4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93CC58F-EEC4-448F-A6A7-9CB663DC0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5-3-2021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A219C3C-9493-43EC-AF65-12432545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1129DB4-A7C0-4098-A09E-89349E51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09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B0ADCD4-958A-47EC-A7EF-41604091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5-3-2021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18432E9-5D12-47EE-9766-C50FF8387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B8A3C6-FFB3-40A6-91BF-A5BE26FFD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32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28E80-96D8-49E3-B9BA-363888AA0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FD7FCA-93F8-4AA2-8E82-6856CB87E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91B3C7-1FA9-4498-BA10-979D598E4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E518BB8-AF31-4CD0-80A1-1B31307CC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5-3-2021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902C8C9-0D98-4A06-A9C8-67FCE128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B984433-D8B5-4A2A-871E-383B8256C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770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2E6310-507D-4D2C-A496-8C30B19BB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BB9D5D6-2FDD-4FE0-B153-5D1223AF9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FD429CB-8765-4431-A7DB-9D8AF7D9E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F77860E-DD3E-48E7-A220-FAE71D3D6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F016-523E-4559-B98B-ACADF36923CA}" type="datetimeFigureOut">
              <a:rPr lang="nl-NL" smtClean="0"/>
              <a:t>5-3-2021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DC293B-5F94-4003-A265-C57FDC9F5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323A355-DD9A-49A3-8622-3DCB0AC0A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31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357353D-C5A3-4FEE-89ED-A6F28264D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4B94FF-04E6-43DA-9F09-130C68545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7C8459-5A96-4782-A014-506113FC8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AF016-523E-4559-B98B-ACADF36923CA}" type="datetimeFigureOut">
              <a:rPr lang="nl-NL" smtClean="0"/>
              <a:t>5-3-2021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EFE718-E317-4A18-8E0F-613A60511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5E8609-2466-4ED9-B2AA-BCFA85296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A5682-F3D1-4E8F-A281-2329D9DE1B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643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99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8842248" y="1481328"/>
            <a:ext cx="2926080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l-NL" sz="8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community verbonden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r="1" b="1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Kosten indelen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10</a:t>
            </a:fld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E0158F9-32B0-4D53-9584-DB3FC6A2E338}"/>
              </a:ext>
            </a:extLst>
          </p:cNvPr>
          <p:cNvSpPr txBox="1"/>
          <p:nvPr/>
        </p:nvSpPr>
        <p:spPr>
          <a:xfrm>
            <a:off x="838200" y="1597831"/>
            <a:ext cx="61029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000" dirty="0"/>
              <a:t>Naar kostensoort</a:t>
            </a:r>
          </a:p>
          <a:p>
            <a:endParaRPr lang="nl-NL" sz="20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B9D98C9-3F41-4541-8D18-3A33787BC7A0}"/>
              </a:ext>
            </a:extLst>
          </p:cNvPr>
          <p:cNvSpPr txBox="1"/>
          <p:nvPr/>
        </p:nvSpPr>
        <p:spPr>
          <a:xfrm>
            <a:off x="4162251" y="1899860"/>
            <a:ext cx="610299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0070C0"/>
                </a:solidFill>
              </a:rPr>
              <a:t>Personeelskosten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0070C0"/>
                </a:solidFill>
              </a:rPr>
              <a:t>Promotiekosten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0070C0"/>
                </a:solidFill>
              </a:rPr>
              <a:t>Huisvestingskosten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0070C0"/>
                </a:solidFill>
              </a:rPr>
              <a:t>Algemene 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0070C0"/>
                </a:solidFill>
              </a:rPr>
              <a:t>Diensten van derden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Transportkosten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Rentekosten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Voorraadkosten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Kosten van duurzame bedrijfsmiddelen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Afschrijvingskosten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Complementaire kosten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Rentekosten</a:t>
            </a:r>
          </a:p>
          <a:p>
            <a:pPr lvl="1"/>
            <a:endParaRPr lang="nl-NL" dirty="0"/>
          </a:p>
          <a:p>
            <a:r>
              <a:rPr lang="nl-NL" dirty="0"/>
              <a:t>	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83024B8-4B3E-4AAD-AFAD-F20EB74A6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0"/>
          <a:stretch/>
        </p:blipFill>
        <p:spPr>
          <a:xfrm>
            <a:off x="6870169" y="1908861"/>
            <a:ext cx="458471" cy="162956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CA72D66-DDDE-487F-A498-90782B4F7886}"/>
              </a:ext>
            </a:extLst>
          </p:cNvPr>
          <p:cNvSpPr txBox="1"/>
          <p:nvPr/>
        </p:nvSpPr>
        <p:spPr>
          <a:xfrm>
            <a:off x="7569883" y="2228326"/>
            <a:ext cx="41584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0070C0"/>
                </a:solidFill>
              </a:rPr>
              <a:t>Minimaal opnemen in kostenbegroting bijeenkomst</a:t>
            </a:r>
          </a:p>
        </p:txBody>
      </p:sp>
    </p:spTree>
    <p:extLst>
      <p:ext uri="{BB962C8B-B14F-4D97-AF65-F5344CB8AC3E}">
        <p14:creationId xmlns:p14="http://schemas.microsoft.com/office/powerpoint/2010/main" val="3423689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Kosten indelen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11</a:t>
            </a:fld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E0158F9-32B0-4D53-9584-DB3FC6A2E338}"/>
              </a:ext>
            </a:extLst>
          </p:cNvPr>
          <p:cNvSpPr txBox="1"/>
          <p:nvPr/>
        </p:nvSpPr>
        <p:spPr>
          <a:xfrm>
            <a:off x="838200" y="1597831"/>
            <a:ext cx="61029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nl-NL" sz="2000" dirty="0"/>
              <a:t>In </a:t>
            </a:r>
            <a:r>
              <a:rPr lang="nl-NL" sz="2000" b="1" dirty="0"/>
              <a:t>vaste-</a:t>
            </a:r>
            <a:r>
              <a:rPr lang="nl-NL" sz="2000" dirty="0"/>
              <a:t> en </a:t>
            </a:r>
            <a:r>
              <a:rPr lang="nl-NL" sz="2000" b="1" dirty="0"/>
              <a:t>variabele</a:t>
            </a:r>
            <a:r>
              <a:rPr lang="nl-NL" sz="2000" dirty="0"/>
              <a:t> kosten</a:t>
            </a:r>
            <a:endParaRPr lang="nl-NL" sz="2000" dirty="0">
              <a:solidFill>
                <a:srgbClr val="FF0000"/>
              </a:solidFill>
            </a:endParaRPr>
          </a:p>
          <a:p>
            <a:endParaRPr lang="nl-NL" sz="20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2275DCD-82F1-4596-8DA8-983A4AE5E998}"/>
              </a:ext>
            </a:extLst>
          </p:cNvPr>
          <p:cNvSpPr txBox="1"/>
          <p:nvPr/>
        </p:nvSpPr>
        <p:spPr>
          <a:xfrm>
            <a:off x="2573323" y="2338094"/>
            <a:ext cx="77451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Vaste kosten</a:t>
            </a:r>
            <a:r>
              <a:rPr lang="nl-NL" dirty="0"/>
              <a:t>: veranderen NIET als de omzet veranderd.</a:t>
            </a:r>
          </a:p>
          <a:p>
            <a:endParaRPr lang="nl-NL" dirty="0"/>
          </a:p>
          <a:p>
            <a:r>
              <a:rPr lang="nl-NL" b="1" dirty="0"/>
              <a:t>Variabele kosten</a:t>
            </a:r>
            <a:r>
              <a:rPr lang="nl-NL" dirty="0"/>
              <a:t>: veranderen WEL als de omzet veranderd.</a:t>
            </a:r>
          </a:p>
        </p:txBody>
      </p:sp>
    </p:spTree>
    <p:extLst>
      <p:ext uri="{BB962C8B-B14F-4D97-AF65-F5344CB8AC3E}">
        <p14:creationId xmlns:p14="http://schemas.microsoft.com/office/powerpoint/2010/main" val="246258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elicon MBO Tilburg على تويتر: &quot;Jij ook bedankt voor je komst en tot eind  november!… &quot;">
            <a:extLst>
              <a:ext uri="{FF2B5EF4-FFF2-40B4-BE49-F238E27FC236}">
                <a16:creationId xmlns:a16="http://schemas.microsoft.com/office/drawing/2014/main" id="{8CD7FB2D-B8BC-4BE9-A7DA-9196AFEE4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401" y="565459"/>
            <a:ext cx="3821598" cy="5095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Kosten indelen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12</a:t>
            </a:fld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E0158F9-32B0-4D53-9584-DB3FC6A2E338}"/>
              </a:ext>
            </a:extLst>
          </p:cNvPr>
          <p:cNvSpPr txBox="1"/>
          <p:nvPr/>
        </p:nvSpPr>
        <p:spPr>
          <a:xfrm>
            <a:off x="838200" y="1597831"/>
            <a:ext cx="61029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nl-NL" sz="2000" dirty="0"/>
              <a:t>In </a:t>
            </a:r>
            <a:r>
              <a:rPr lang="nl-NL" sz="2000" b="1" dirty="0"/>
              <a:t>vaste-</a:t>
            </a:r>
            <a:r>
              <a:rPr lang="nl-NL" sz="2000" dirty="0"/>
              <a:t> en </a:t>
            </a:r>
            <a:r>
              <a:rPr lang="nl-NL" sz="2000" b="1" dirty="0"/>
              <a:t>variabele</a:t>
            </a:r>
            <a:r>
              <a:rPr lang="nl-NL" sz="2000" dirty="0"/>
              <a:t> kosten</a:t>
            </a:r>
          </a:p>
        </p:txBody>
      </p:sp>
      <p:pic>
        <p:nvPicPr>
          <p:cNvPr id="8" name="Afbeelding 7" descr="Afbeelding met transport, foto, zitten, tafel&#10;&#10;Automatisch gegenereerde beschrijving">
            <a:extLst>
              <a:ext uri="{FF2B5EF4-FFF2-40B4-BE49-F238E27FC236}">
                <a16:creationId xmlns:a16="http://schemas.microsoft.com/office/drawing/2014/main" id="{E36325CD-A724-4A98-A5AC-FC0815EBEC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7" b="55771"/>
          <a:stretch/>
        </p:blipFill>
        <p:spPr>
          <a:xfrm>
            <a:off x="7931790" y="2236230"/>
            <a:ext cx="4185149" cy="186387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C1288BC-7218-4D46-9B8E-14623B8CE8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" t="30278" r="86171" b="48519"/>
          <a:stretch/>
        </p:blipFill>
        <p:spPr>
          <a:xfrm>
            <a:off x="9533665" y="2559777"/>
            <a:ext cx="430745" cy="653324"/>
          </a:xfrm>
          <a:prstGeom prst="rect">
            <a:avLst/>
          </a:prstGeom>
        </p:spPr>
      </p:pic>
      <p:pic>
        <p:nvPicPr>
          <p:cNvPr id="12" name="Afbeelding 11" descr="Afbeelding met transport, foto, zitten, tafel&#10;&#10;Automatisch gegenereerde beschrijving">
            <a:extLst>
              <a:ext uri="{FF2B5EF4-FFF2-40B4-BE49-F238E27FC236}">
                <a16:creationId xmlns:a16="http://schemas.microsoft.com/office/drawing/2014/main" id="{1768EF6F-63BF-4937-95DD-0160369362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2" b="88051"/>
          <a:stretch/>
        </p:blipFill>
        <p:spPr>
          <a:xfrm>
            <a:off x="9462122" y="2519336"/>
            <a:ext cx="1166926" cy="1440055"/>
          </a:xfrm>
          <a:prstGeom prst="rect">
            <a:avLst/>
          </a:prstGeom>
        </p:spPr>
      </p:pic>
      <p:pic>
        <p:nvPicPr>
          <p:cNvPr id="5" name="Afbeelding 4" descr="Afbeelding met transport, foto, zitten, tafel&#10;&#10;Automatisch gegenereerde beschrijving">
            <a:extLst>
              <a:ext uri="{FF2B5EF4-FFF2-40B4-BE49-F238E27FC236}">
                <a16:creationId xmlns:a16="http://schemas.microsoft.com/office/drawing/2014/main" id="{F53CD751-F0DC-464E-9374-6C0C020F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95" b="87709"/>
          <a:stretch/>
        </p:blipFill>
        <p:spPr>
          <a:xfrm>
            <a:off x="7460017" y="2830234"/>
            <a:ext cx="3022343" cy="3345621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6F196FB2-906C-4421-84D9-B38EDA6045BC}"/>
              </a:ext>
            </a:extLst>
          </p:cNvPr>
          <p:cNvSpPr txBox="1"/>
          <p:nvPr/>
        </p:nvSpPr>
        <p:spPr>
          <a:xfrm>
            <a:off x="864193" y="2474437"/>
            <a:ext cx="64751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b="1" dirty="0"/>
              <a:t>Vaste kosten </a:t>
            </a:r>
            <a:r>
              <a:rPr lang="nl-NL" sz="1400" dirty="0"/>
              <a:t>blijven gelijk bij meer of minder bezoekers</a:t>
            </a:r>
          </a:p>
          <a:p>
            <a:endParaRPr lang="nl-NL" sz="1400" dirty="0"/>
          </a:p>
          <a:p>
            <a:r>
              <a:rPr lang="nl-NL" sz="1400" b="1" dirty="0"/>
              <a:t>Variabele kosten </a:t>
            </a:r>
            <a:r>
              <a:rPr lang="nl-NL" sz="1400" dirty="0"/>
              <a:t>gaan omhoog of omlaag bij meer of minder bezoekers </a:t>
            </a:r>
          </a:p>
        </p:txBody>
      </p:sp>
    </p:spTree>
    <p:extLst>
      <p:ext uri="{BB962C8B-B14F-4D97-AF65-F5344CB8AC3E}">
        <p14:creationId xmlns:p14="http://schemas.microsoft.com/office/powerpoint/2010/main" val="147895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Kosten indelen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E0158F9-32B0-4D53-9584-DB3FC6A2E338}"/>
              </a:ext>
            </a:extLst>
          </p:cNvPr>
          <p:cNvSpPr txBox="1"/>
          <p:nvPr/>
        </p:nvSpPr>
        <p:spPr>
          <a:xfrm>
            <a:off x="838200" y="1597831"/>
            <a:ext cx="61029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nl-NL" sz="2000" dirty="0"/>
              <a:t>In directe &amp; indirecte kosten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9B800D0-ED3A-4682-9E31-997AD0F7AC08}"/>
              </a:ext>
            </a:extLst>
          </p:cNvPr>
          <p:cNvSpPr txBox="1"/>
          <p:nvPr/>
        </p:nvSpPr>
        <p:spPr>
          <a:xfrm>
            <a:off x="2641605" y="2427446"/>
            <a:ext cx="85991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/>
              <a:t>Directe kosten</a:t>
            </a:r>
            <a:r>
              <a:rPr lang="nl-NL" sz="1800" dirty="0"/>
              <a:t>: kosten die toe te wijzen zijn aan één product of dienst</a:t>
            </a:r>
          </a:p>
          <a:p>
            <a:endParaRPr lang="nl-NL" sz="1800" dirty="0"/>
          </a:p>
          <a:p>
            <a:r>
              <a:rPr lang="nl-NL" sz="1800" b="1" dirty="0"/>
              <a:t>Indirecte kosten</a:t>
            </a:r>
            <a:r>
              <a:rPr lang="nl-NL" sz="1800" dirty="0"/>
              <a:t>: kosten die niet voor één product of één dienst worden gemaakt, maar voor alle producten en/of diensten van een onderneming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FC3D62C-CB4C-4A5B-842F-F6E61FB4E957}"/>
              </a:ext>
            </a:extLst>
          </p:cNvPr>
          <p:cNvSpPr txBox="1"/>
          <p:nvPr/>
        </p:nvSpPr>
        <p:spPr>
          <a:xfrm>
            <a:off x="1469077" y="4675394"/>
            <a:ext cx="9884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Dienst Verhalencafé?</a:t>
            </a:r>
            <a:endParaRPr lang="nl-NL" b="1" i="1" dirty="0">
              <a:solidFill>
                <a:srgbClr val="0070C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1808CC8-64D7-4778-8365-2A36E926CA72}"/>
              </a:ext>
            </a:extLst>
          </p:cNvPr>
          <p:cNvSpPr txBox="1"/>
          <p:nvPr/>
        </p:nvSpPr>
        <p:spPr>
          <a:xfrm>
            <a:off x="2060934" y="5170561"/>
            <a:ext cx="8701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i="1" dirty="0">
                <a:solidFill>
                  <a:srgbClr val="0070C0"/>
                </a:solidFill>
                <a:latin typeface="Arial" panose="020B0604020202020204" pitchFamily="34" charset="0"/>
              </a:rPr>
              <a:t>H</a:t>
            </a:r>
            <a:r>
              <a:rPr lang="nl-NL" i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et organiseren van een bijeenkomsten en het overdragen van informatie</a:t>
            </a:r>
            <a:endParaRPr lang="nl-NL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9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Indeling kostenoverzicht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spcBef>
                <a:spcPts val="1000"/>
              </a:spcBef>
              <a:buNone/>
            </a:pPr>
            <a:endParaRPr lang="nl-NL" sz="3200" dirty="0">
              <a:solidFill>
                <a:srgbClr val="20382B"/>
              </a:solidFill>
              <a:latin typeface="+mj-lt"/>
            </a:endParaRPr>
          </a:p>
          <a:p>
            <a:pPr marL="228600" lvl="1" eaLnBrk="1" hangingPunct="1">
              <a:spcBef>
                <a:spcPts val="1000"/>
              </a:spcBef>
            </a:pPr>
            <a:endParaRPr lang="nl-NL" sz="2800" dirty="0">
              <a:solidFill>
                <a:srgbClr val="20382B"/>
              </a:solidFill>
              <a:latin typeface="+mj-lt"/>
            </a:endParaRPr>
          </a:p>
          <a:p>
            <a:pPr eaLnBrk="1" hangingPunct="1"/>
            <a:endParaRPr lang="nl-NL" dirty="0">
              <a:latin typeface="+mj-lt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906189"/>
              </p:ext>
            </p:extLst>
          </p:nvPr>
        </p:nvGraphicFramePr>
        <p:xfrm>
          <a:off x="964836" y="1436914"/>
          <a:ext cx="10219719" cy="1075280"/>
        </p:xfrm>
        <a:graphic>
          <a:graphicData uri="http://schemas.openxmlformats.org/drawingml/2006/table">
            <a:tbl>
              <a:tblPr firstRow="1" firstCol="1" bandRow="1"/>
              <a:tblGrid>
                <a:gridCol w="1851900">
                  <a:extLst>
                    <a:ext uri="{9D8B030D-6E8A-4147-A177-3AD203B41FA5}">
                      <a16:colId xmlns:a16="http://schemas.microsoft.com/office/drawing/2014/main" val="2120177870"/>
                    </a:ext>
                  </a:extLst>
                </a:gridCol>
                <a:gridCol w="185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24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18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8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Kostensoort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Wie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Inkoopprijs incl. btw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Btw-tarief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Inkoopprijs excl. btw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Btw-bedrag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Diensten van derden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Externe spreker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€ 114,95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281052"/>
              </p:ext>
            </p:extLst>
          </p:nvPr>
        </p:nvGraphicFramePr>
        <p:xfrm>
          <a:off x="964837" y="4232142"/>
          <a:ext cx="5839097" cy="1408680"/>
        </p:xfrm>
        <a:graphic>
          <a:graphicData uri="http://schemas.openxmlformats.org/drawingml/2006/table">
            <a:tbl>
              <a:tblPr/>
              <a:tblGrid>
                <a:gridCol w="3251028">
                  <a:extLst>
                    <a:ext uri="{9D8B030D-6E8A-4147-A177-3AD203B41FA5}">
                      <a16:colId xmlns:a16="http://schemas.microsoft.com/office/drawing/2014/main" val="3467487491"/>
                    </a:ext>
                  </a:extLst>
                </a:gridCol>
                <a:gridCol w="1283715">
                  <a:extLst>
                    <a:ext uri="{9D8B030D-6E8A-4147-A177-3AD203B41FA5}">
                      <a16:colId xmlns:a16="http://schemas.microsoft.com/office/drawing/2014/main" val="2373237904"/>
                    </a:ext>
                  </a:extLst>
                </a:gridCol>
                <a:gridCol w="1304354">
                  <a:extLst>
                    <a:ext uri="{9D8B030D-6E8A-4147-A177-3AD203B41FA5}">
                      <a16:colId xmlns:a16="http://schemas.microsoft.com/office/drawing/2014/main" val="238692370"/>
                    </a:ext>
                  </a:extLst>
                </a:gridCol>
              </a:tblGrid>
              <a:tr h="474411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spc="-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pp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 incl. btw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€ 114,95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% 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419837"/>
                  </a:ext>
                </a:extLst>
              </a:tr>
              <a:tr h="379820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B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625659"/>
                  </a:ext>
                </a:extLst>
              </a:tr>
              <a:tr h="554449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spc="-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 excl. btw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272549"/>
                  </a:ext>
                </a:extLst>
              </a:tr>
            </a:tbl>
          </a:graphicData>
        </a:graphic>
      </p:graphicFrame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93D8D8B-13B1-47E6-8BCB-22AF4567F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300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Indeling kostenoverzicht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spcBef>
                <a:spcPts val="1000"/>
              </a:spcBef>
              <a:buNone/>
            </a:pPr>
            <a:endParaRPr lang="nl-NL" sz="3200" dirty="0">
              <a:solidFill>
                <a:srgbClr val="20382B"/>
              </a:solidFill>
              <a:latin typeface="+mj-lt"/>
            </a:endParaRPr>
          </a:p>
          <a:p>
            <a:pPr marL="228600" lvl="1" eaLnBrk="1" hangingPunct="1">
              <a:spcBef>
                <a:spcPts val="1000"/>
              </a:spcBef>
            </a:pPr>
            <a:endParaRPr lang="nl-NL" sz="2800" dirty="0">
              <a:solidFill>
                <a:srgbClr val="20382B"/>
              </a:solidFill>
              <a:latin typeface="+mj-lt"/>
            </a:endParaRPr>
          </a:p>
          <a:p>
            <a:pPr eaLnBrk="1" hangingPunct="1"/>
            <a:endParaRPr lang="nl-NL" dirty="0">
              <a:latin typeface="+mj-lt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FAE1E66-5E38-43AC-A278-8620CD3027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15</a:t>
            </a:fld>
            <a:endParaRPr lang="nl-NL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28BD2930-A8ED-4622-834A-984D04D868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559198"/>
              </p:ext>
            </p:extLst>
          </p:nvPr>
        </p:nvGraphicFramePr>
        <p:xfrm>
          <a:off x="1320972" y="3895416"/>
          <a:ext cx="5839097" cy="1408680"/>
        </p:xfrm>
        <a:graphic>
          <a:graphicData uri="http://schemas.openxmlformats.org/drawingml/2006/table">
            <a:tbl>
              <a:tblPr/>
              <a:tblGrid>
                <a:gridCol w="3251028">
                  <a:extLst>
                    <a:ext uri="{9D8B030D-6E8A-4147-A177-3AD203B41FA5}">
                      <a16:colId xmlns:a16="http://schemas.microsoft.com/office/drawing/2014/main" val="3467487491"/>
                    </a:ext>
                  </a:extLst>
                </a:gridCol>
                <a:gridCol w="1283715">
                  <a:extLst>
                    <a:ext uri="{9D8B030D-6E8A-4147-A177-3AD203B41FA5}">
                      <a16:colId xmlns:a16="http://schemas.microsoft.com/office/drawing/2014/main" val="2373237904"/>
                    </a:ext>
                  </a:extLst>
                </a:gridCol>
                <a:gridCol w="1304354">
                  <a:extLst>
                    <a:ext uri="{9D8B030D-6E8A-4147-A177-3AD203B41FA5}">
                      <a16:colId xmlns:a16="http://schemas.microsoft.com/office/drawing/2014/main" val="238692370"/>
                    </a:ext>
                  </a:extLst>
                </a:gridCol>
              </a:tblGrid>
              <a:tr h="474411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spc="-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pp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 incl. btw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€ 114,95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121 % 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419837"/>
                  </a:ext>
                </a:extLst>
              </a:tr>
              <a:tr h="379820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B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€ 19,95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625659"/>
                  </a:ext>
                </a:extLst>
              </a:tr>
              <a:tr h="554449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spc="-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 excl. btw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€ 95,00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272549"/>
                  </a:ext>
                </a:extLst>
              </a:tr>
            </a:tbl>
          </a:graphicData>
        </a:graphic>
      </p:graphicFrame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3CE8C6C3-8CCD-4FD9-B4C8-91662C502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294280"/>
              </p:ext>
            </p:extLst>
          </p:nvPr>
        </p:nvGraphicFramePr>
        <p:xfrm>
          <a:off x="838200" y="1690688"/>
          <a:ext cx="10219719" cy="1075280"/>
        </p:xfrm>
        <a:graphic>
          <a:graphicData uri="http://schemas.openxmlformats.org/drawingml/2006/table">
            <a:tbl>
              <a:tblPr firstRow="1" firstCol="1" bandRow="1"/>
              <a:tblGrid>
                <a:gridCol w="1851900">
                  <a:extLst>
                    <a:ext uri="{9D8B030D-6E8A-4147-A177-3AD203B41FA5}">
                      <a16:colId xmlns:a16="http://schemas.microsoft.com/office/drawing/2014/main" val="2120177870"/>
                    </a:ext>
                  </a:extLst>
                </a:gridCol>
                <a:gridCol w="185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24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18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8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Kostensoort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Wie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Inkoopprijs incl. btw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Btw-tarief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Inkoopprijs excl. btw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Btw-bedrag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Diensten van derden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Externe spreker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€ 114,95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€ 95,00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€ 19,95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59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Belasting Toegevoegde Waarde (btw)</a:t>
            </a:r>
          </a:p>
        </p:txBody>
      </p:sp>
      <p:pic>
        <p:nvPicPr>
          <p:cNvPr id="1030" name="Picture 6" descr="Afbeeldingsresultaat voor belastingdien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616" y="232658"/>
            <a:ext cx="1768665" cy="7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tw berekenen voor ondernemers | Ikgastarten">
            <a:extLst>
              <a:ext uri="{FF2B5EF4-FFF2-40B4-BE49-F238E27FC236}">
                <a16:creationId xmlns:a16="http://schemas.microsoft.com/office/drawing/2014/main" id="{25B4A4D0-13C8-46F3-A1B8-C96069DDE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7"/>
          <a:stretch/>
        </p:blipFill>
        <p:spPr bwMode="auto">
          <a:xfrm>
            <a:off x="1832996" y="2070220"/>
            <a:ext cx="2855752" cy="342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tw berekenen voor ondernemers | Ikgastarten">
            <a:extLst>
              <a:ext uri="{FF2B5EF4-FFF2-40B4-BE49-F238E27FC236}">
                <a16:creationId xmlns:a16="http://schemas.microsoft.com/office/drawing/2014/main" id="{D7DA3FF3-59C3-4C4A-A257-C7BC0A952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97"/>
          <a:stretch/>
        </p:blipFill>
        <p:spPr bwMode="auto">
          <a:xfrm>
            <a:off x="7113166" y="2070220"/>
            <a:ext cx="2855752" cy="342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tw berekenen voor ondernemers | Ikgastarten">
            <a:extLst>
              <a:ext uri="{FF2B5EF4-FFF2-40B4-BE49-F238E27FC236}">
                <a16:creationId xmlns:a16="http://schemas.microsoft.com/office/drawing/2014/main" id="{DC763FF9-A35F-403E-BAA5-4BD8760313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6" r="36727"/>
          <a:stretch/>
        </p:blipFill>
        <p:spPr bwMode="auto">
          <a:xfrm>
            <a:off x="4688748" y="2070220"/>
            <a:ext cx="2424418" cy="342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BA8B8439-F4AA-4514-98E9-22D07B14EE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0981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Belasting Toegevoegde Waarde (btw)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34184"/>
            <a:ext cx="2897777" cy="57794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Btw-tarieven: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Picture 6" descr="Afbeeldingsresultaat voor belastingdien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616" y="232658"/>
            <a:ext cx="1768665" cy="7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838200" y="2118067"/>
          <a:ext cx="10515600" cy="3990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99366711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64524734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230602877"/>
                    </a:ext>
                  </a:extLst>
                </a:gridCol>
              </a:tblGrid>
              <a:tr h="546756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21 %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9</a:t>
                      </a:r>
                      <a:r>
                        <a:rPr lang="nl-NL" sz="2800"/>
                        <a:t> </a:t>
                      </a:r>
                      <a:r>
                        <a:rPr lang="nl-NL" sz="28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55427"/>
                  </a:ext>
                </a:extLst>
              </a:tr>
              <a:tr h="337373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2000" dirty="0"/>
                        <a:t>Alle goederen of diensten die niet vrijgesteld.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voedingsmiddelen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water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agrarische goederen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geneesmiddelen en hulpmiddelen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kunst, verzamelvoorwerpen en antiek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boeken en periodieken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gas en minerale olie voor de tuinbouw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goederen die u exporteert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goederen die nog niet zijn ingevoerd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goederen die u levert aan of in een btw-entrepot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de levering en de bevoorrading van schepen en vliegtuigen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visvangst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/>
                        <a:t>accijnsgoederen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477292"/>
                  </a:ext>
                </a:extLst>
              </a:tr>
            </a:tbl>
          </a:graphicData>
        </a:graphic>
      </p:graphicFrame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540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63A3F-3077-44A4-A762-E59C7D54F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6158"/>
            <a:ext cx="10515600" cy="1325563"/>
          </a:xfrm>
        </p:spPr>
        <p:txBody>
          <a:bodyPr/>
          <a:lstStyle/>
          <a:p>
            <a:pPr algn="ctr"/>
            <a:r>
              <a:rPr lang="nl-NL" b="1" dirty="0">
                <a:solidFill>
                  <a:srgbClr val="0070C0"/>
                </a:solidFill>
              </a:rPr>
              <a:t>Baten analyse</a:t>
            </a:r>
          </a:p>
        </p:txBody>
      </p:sp>
      <p:pic>
        <p:nvPicPr>
          <p:cNvPr id="3074" name="Picture 2" descr="De MKBA: wat levert het op? – Kennisplatform Corpovenista">
            <a:extLst>
              <a:ext uri="{FF2B5EF4-FFF2-40B4-BE49-F238E27FC236}">
                <a16:creationId xmlns:a16="http://schemas.microsoft.com/office/drawing/2014/main" id="{1ACAED80-FDFB-4FB2-9586-2341006DE6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0" t="2720" r="12078" b="3301"/>
          <a:stretch/>
        </p:blipFill>
        <p:spPr bwMode="auto">
          <a:xfrm>
            <a:off x="3426594" y="2631721"/>
            <a:ext cx="4803006" cy="268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4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Baten Verhalencafé?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8BBCAB4-82AD-487D-A9B8-25A3C7918948}"/>
              </a:ext>
            </a:extLst>
          </p:cNvPr>
          <p:cNvSpPr txBox="1"/>
          <p:nvPr/>
        </p:nvSpPr>
        <p:spPr>
          <a:xfrm>
            <a:off x="1224792" y="2723744"/>
            <a:ext cx="9999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0" i="1" u="none" strike="noStrike" baseline="0" dirty="0">
                <a:solidFill>
                  <a:srgbClr val="161616"/>
                </a:solidFill>
                <a:latin typeface="___WRD_EMBED_SUB_50"/>
              </a:rPr>
              <a:t>Wat was de opbrengst van het Verhalencafé?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0103245B-3CF5-44AA-8377-0911B7A8545F}"/>
              </a:ext>
            </a:extLst>
          </p:cNvPr>
          <p:cNvGrpSpPr/>
          <p:nvPr/>
        </p:nvGrpSpPr>
        <p:grpSpPr>
          <a:xfrm>
            <a:off x="5898838" y="2359916"/>
            <a:ext cx="5231318" cy="3618964"/>
            <a:chOff x="5898838" y="2359916"/>
            <a:chExt cx="5231318" cy="3618964"/>
          </a:xfrm>
        </p:grpSpPr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23F42C4E-8FA2-4421-99C1-CF38AEA8AA8D}"/>
                </a:ext>
              </a:extLst>
            </p:cNvPr>
            <p:cNvGrpSpPr/>
            <p:nvPr/>
          </p:nvGrpSpPr>
          <p:grpSpPr>
            <a:xfrm>
              <a:off x="5898838" y="2359916"/>
              <a:ext cx="5231318" cy="3618964"/>
              <a:chOff x="1381125" y="4443210"/>
              <a:chExt cx="3320335" cy="2414789"/>
            </a:xfrm>
          </p:grpSpPr>
          <p:pic>
            <p:nvPicPr>
              <p:cNvPr id="9" name="Afbeelding 8">
                <a:extLst>
                  <a:ext uri="{FF2B5EF4-FFF2-40B4-BE49-F238E27FC236}">
                    <a16:creationId xmlns:a16="http://schemas.microsoft.com/office/drawing/2014/main" id="{B8AE70D8-5AE3-42F7-A718-D17ABB9CB3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1125" y="4443210"/>
                <a:ext cx="3320335" cy="2414789"/>
              </a:xfrm>
              <a:prstGeom prst="rect">
                <a:avLst/>
              </a:prstGeom>
            </p:spPr>
          </p:pic>
          <p:pic>
            <p:nvPicPr>
              <p:cNvPr id="10" name="Afbeelding 9">
                <a:extLst>
                  <a:ext uri="{FF2B5EF4-FFF2-40B4-BE49-F238E27FC236}">
                    <a16:creationId xmlns:a16="http://schemas.microsoft.com/office/drawing/2014/main" id="{046EFEA4-397E-434A-9FDE-482A8C629D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6035" y="5911402"/>
                <a:ext cx="637782" cy="244483"/>
              </a:xfrm>
              <a:prstGeom prst="rect">
                <a:avLst/>
              </a:prstGeom>
            </p:spPr>
          </p:pic>
        </p:grpSp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C89154CB-B52C-416B-AE3D-78796868AC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040" t="17964" r="8770" b="26881"/>
            <a:stretch/>
          </p:blipFill>
          <p:spPr>
            <a:xfrm>
              <a:off x="7626124" y="3459126"/>
              <a:ext cx="1845048" cy="596716"/>
            </a:xfrm>
            <a:prstGeom prst="rect">
              <a:avLst/>
            </a:prstGeom>
          </p:spPr>
        </p:pic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C49A58CF-04BD-4DEF-97EE-788EB5D0402C}"/>
              </a:ext>
            </a:extLst>
          </p:cNvPr>
          <p:cNvSpPr txBox="1"/>
          <p:nvPr/>
        </p:nvSpPr>
        <p:spPr>
          <a:xfrm>
            <a:off x="1728131" y="3487128"/>
            <a:ext cx="3514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i="1" dirty="0">
                <a:solidFill>
                  <a:srgbClr val="161616"/>
                </a:solidFill>
                <a:latin typeface="___WRD_EMBED_SUB_50"/>
              </a:rPr>
              <a:t>Ontwikkeling studenten</a:t>
            </a:r>
            <a:endParaRPr lang="nl-NL" sz="2000" b="0" i="1" u="none" strike="noStrike" baseline="0" dirty="0">
              <a:solidFill>
                <a:srgbClr val="161616"/>
              </a:solidFill>
              <a:latin typeface="___WRD_EMBED_SUB_5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i="1" dirty="0">
                <a:solidFill>
                  <a:srgbClr val="161616"/>
                </a:solidFill>
                <a:latin typeface="___WRD_EMBED_SUB_50"/>
              </a:rPr>
              <a:t>Meer naamsbekendheid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0" i="1" u="none" strike="noStrike" baseline="0" dirty="0">
                <a:solidFill>
                  <a:srgbClr val="161616"/>
                </a:solidFill>
                <a:latin typeface="___WRD_EMBED_SUB_50"/>
              </a:rPr>
              <a:t>Hogere tevredenheid ouders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i="1" dirty="0">
                <a:solidFill>
                  <a:srgbClr val="161616"/>
                </a:solidFill>
                <a:latin typeface="___WRD_EMBED_SUB_50"/>
              </a:rPr>
              <a:t>…</a:t>
            </a:r>
            <a:endParaRPr lang="nl-NL" sz="2000" b="0" i="1" u="none" strike="noStrike" baseline="0" dirty="0">
              <a:solidFill>
                <a:srgbClr val="161616"/>
              </a:solidFill>
              <a:latin typeface="___WRD_EMBED_SUB_5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b="0" i="1" u="none" strike="noStrike" baseline="0" dirty="0">
              <a:solidFill>
                <a:srgbClr val="161616"/>
              </a:solidFill>
              <a:latin typeface="___WRD_EMBED_SUB_50"/>
            </a:endParaRPr>
          </a:p>
        </p:txBody>
      </p:sp>
    </p:spTree>
    <p:extLst>
      <p:ext uri="{BB962C8B-B14F-4D97-AF65-F5344CB8AC3E}">
        <p14:creationId xmlns:p14="http://schemas.microsoft.com/office/powerpoint/2010/main" val="278883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7030A0"/>
                </a:solidFill>
              </a:rPr>
              <a:t>Projectmanagement</a:t>
            </a:r>
            <a:endParaRPr lang="nl-NL" b="1" dirty="0">
              <a:solidFill>
                <a:srgbClr val="7030A0"/>
              </a:solidFill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570005"/>
            <a:ext cx="3111908" cy="2377720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Projectmanagement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Research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Communicatie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Conflicten en belangen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Gedragsbeïnvloeding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Samenwerken</a:t>
            </a:r>
          </a:p>
          <a:p>
            <a:pPr>
              <a:buFont typeface="Wingdings" panose="05000000000000000000" pitchFamily="2" charset="2"/>
              <a:buChar char="q"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4" y="1712880"/>
            <a:ext cx="5246833" cy="270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Begrippen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Kosten baten analyse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(Nieuwe) financieringsvormen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82608"/>
              </p:ext>
            </p:extLst>
          </p:nvPr>
        </p:nvGraphicFramePr>
        <p:xfrm>
          <a:off x="2157193" y="5714290"/>
          <a:ext cx="8522645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8148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225488491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55364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41280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80817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Vakantie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570005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IBS Toetsing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Kennistoets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Projectplan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Reflectiegesprek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Baten analyse</a:t>
            </a:r>
          </a:p>
        </p:txBody>
      </p:sp>
      <p:pic>
        <p:nvPicPr>
          <p:cNvPr id="4098" name="Picture 2" descr="Kosten en baten van de RI&amp;E - RI&amp;E">
            <a:extLst>
              <a:ext uri="{FF2B5EF4-FFF2-40B4-BE49-F238E27FC236}">
                <a16:creationId xmlns:a16="http://schemas.microsoft.com/office/drawing/2014/main" id="{ED5BB66E-D867-4828-B2AC-7629C43E8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2" t="36634" r="57967" b="40649"/>
          <a:stretch/>
        </p:blipFill>
        <p:spPr bwMode="auto">
          <a:xfrm>
            <a:off x="2654423" y="1944716"/>
            <a:ext cx="3009530" cy="167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osten en baten van de RI&amp;E - RI&amp;E">
            <a:extLst>
              <a:ext uri="{FF2B5EF4-FFF2-40B4-BE49-F238E27FC236}">
                <a16:creationId xmlns:a16="http://schemas.microsoft.com/office/drawing/2014/main" id="{FB83847C-A104-4728-BABF-155926B77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9" t="36634" r="28691" b="8349"/>
          <a:stretch/>
        </p:blipFill>
        <p:spPr bwMode="auto">
          <a:xfrm>
            <a:off x="5663953" y="1944716"/>
            <a:ext cx="3252926" cy="406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hoelahoep&#10;&#10;Automatisch gegenereerde beschrijving">
            <a:extLst>
              <a:ext uri="{FF2B5EF4-FFF2-40B4-BE49-F238E27FC236}">
                <a16:creationId xmlns:a16="http://schemas.microsoft.com/office/drawing/2014/main" id="{A6D4AAE8-1AC2-40DA-99B4-7940F3632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40" y="1630764"/>
            <a:ext cx="4330583" cy="201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5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7310" y="1456112"/>
            <a:ext cx="5290456" cy="918187"/>
          </a:xfrm>
        </p:spPr>
        <p:txBody>
          <a:bodyPr/>
          <a:lstStyle/>
          <a:p>
            <a:pPr marL="457200" lvl="1"/>
            <a:r>
              <a:rPr lang="nl-NL" sz="3400" b="1" dirty="0">
                <a:solidFill>
                  <a:srgbClr val="0070C0"/>
                </a:solidFill>
              </a:rPr>
              <a:t>Financieringsvormen</a:t>
            </a:r>
          </a:p>
        </p:txBody>
      </p:sp>
      <p:pic>
        <p:nvPicPr>
          <p:cNvPr id="17410" name="Picture 2" descr="Afbeeldingsresultaat voor geld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91" y="2637624"/>
            <a:ext cx="5131894" cy="32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718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554" y="319770"/>
            <a:ext cx="5290456" cy="918187"/>
          </a:xfrm>
        </p:spPr>
        <p:txBody>
          <a:bodyPr/>
          <a:lstStyle/>
          <a:p>
            <a:pPr marL="457200" lvl="1"/>
            <a:r>
              <a:rPr lang="nl-NL" sz="3400" b="1" dirty="0">
                <a:solidFill>
                  <a:srgbClr val="0070C0"/>
                </a:solidFill>
              </a:rPr>
              <a:t>Financieringsvormen</a:t>
            </a:r>
          </a:p>
        </p:txBody>
      </p:sp>
      <p:sp>
        <p:nvSpPr>
          <p:cNvPr id="6" name="Rechthoek 5"/>
          <p:cNvSpPr/>
          <p:nvPr/>
        </p:nvSpPr>
        <p:spPr>
          <a:xfrm>
            <a:off x="915070" y="1533378"/>
            <a:ext cx="9395879" cy="2554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nl-NL" sz="2800" b="1" dirty="0"/>
              <a:t>Formele kapitaal verstrekkers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nl-NL" sz="2800" b="1" dirty="0"/>
              <a:t>Informele kapitaal verstrekkers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nl-NL" sz="2800" b="1" dirty="0"/>
              <a:t>Overige kapitaal verstrekkers</a:t>
            </a:r>
            <a:endParaRPr lang="nl-NL" sz="2800" b="1" i="1" dirty="0">
              <a:latin typeface="+mn-lt"/>
              <a:cs typeface="+mn-cs"/>
            </a:endParaRPr>
          </a:p>
        </p:txBody>
      </p:sp>
      <p:pic>
        <p:nvPicPr>
          <p:cNvPr id="17410" name="Picture 2" descr="Afbeeldingsresultaat voor geld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106" y="3010486"/>
            <a:ext cx="5131894" cy="32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586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554" y="319770"/>
            <a:ext cx="5290456" cy="918187"/>
          </a:xfrm>
        </p:spPr>
        <p:txBody>
          <a:bodyPr/>
          <a:lstStyle/>
          <a:p>
            <a:pPr marL="457200" lvl="1"/>
            <a:r>
              <a:rPr lang="nl-NL" sz="3400" b="1" dirty="0">
                <a:solidFill>
                  <a:srgbClr val="0070C0"/>
                </a:solidFill>
              </a:rPr>
              <a:t>Financieringsvormen</a:t>
            </a:r>
          </a:p>
        </p:txBody>
      </p:sp>
      <p:sp>
        <p:nvSpPr>
          <p:cNvPr id="6" name="Rechthoek 5"/>
          <p:cNvSpPr/>
          <p:nvPr/>
        </p:nvSpPr>
        <p:spPr>
          <a:xfrm>
            <a:off x="915070" y="1533378"/>
            <a:ext cx="939587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nl-NL" sz="2800" b="1" dirty="0"/>
              <a:t>Formele kapitaal verstrekkers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/>
              <a:t>Banken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/>
              <a:t>Investeringsmaatschappijen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/>
              <a:t>Participatiemaatschappij</a:t>
            </a:r>
          </a:p>
        </p:txBody>
      </p:sp>
      <p:pic>
        <p:nvPicPr>
          <p:cNvPr id="18434" name="Picture 2" descr="Afbeeldingsresultaat voor bank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"/>
          <a:stretch/>
        </p:blipFill>
        <p:spPr bwMode="auto">
          <a:xfrm>
            <a:off x="7807569" y="1819321"/>
            <a:ext cx="3755245" cy="29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177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554" y="319770"/>
            <a:ext cx="5290456" cy="918187"/>
          </a:xfrm>
        </p:spPr>
        <p:txBody>
          <a:bodyPr/>
          <a:lstStyle/>
          <a:p>
            <a:pPr marL="457200" lvl="1"/>
            <a:r>
              <a:rPr lang="nl-NL" sz="3400" b="1" dirty="0">
                <a:solidFill>
                  <a:srgbClr val="0070C0"/>
                </a:solidFill>
              </a:rPr>
              <a:t>Financieringsvormen</a:t>
            </a:r>
          </a:p>
        </p:txBody>
      </p:sp>
      <p:sp>
        <p:nvSpPr>
          <p:cNvPr id="6" name="Rechthoek 5"/>
          <p:cNvSpPr/>
          <p:nvPr/>
        </p:nvSpPr>
        <p:spPr>
          <a:xfrm>
            <a:off x="915070" y="1533378"/>
            <a:ext cx="939587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 startAt="2"/>
            </a:pPr>
            <a:r>
              <a:rPr lang="nl-NL" sz="2800" b="1" dirty="0"/>
              <a:t>Informele kapitaal verstrekkers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 err="1"/>
              <a:t>Crowdfunding</a:t>
            </a:r>
            <a:endParaRPr lang="nl-NL" sz="2800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endParaRPr lang="nl-NL" sz="2800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endParaRPr lang="nl-NL" sz="2800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endParaRPr lang="nl-NL" sz="2800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 err="1"/>
              <a:t>Friend</a:t>
            </a:r>
            <a:r>
              <a:rPr lang="nl-NL" sz="2800" dirty="0"/>
              <a:t>, family </a:t>
            </a:r>
            <a:r>
              <a:rPr lang="nl-NL" sz="2800" dirty="0" err="1"/>
              <a:t>and</a:t>
            </a:r>
            <a:r>
              <a:rPr lang="nl-NL" sz="2800" dirty="0"/>
              <a:t> (</a:t>
            </a:r>
            <a:r>
              <a:rPr lang="nl-NL" sz="2800" dirty="0" err="1"/>
              <a:t>other</a:t>
            </a:r>
            <a:r>
              <a:rPr lang="nl-NL" sz="2800" dirty="0"/>
              <a:t>) </a:t>
            </a:r>
            <a:r>
              <a:rPr lang="nl-NL" sz="2800" dirty="0" err="1"/>
              <a:t>fools</a:t>
            </a:r>
            <a:endParaRPr lang="nl-NL" sz="2800" dirty="0"/>
          </a:p>
        </p:txBody>
      </p:sp>
      <p:sp>
        <p:nvSpPr>
          <p:cNvPr id="3" name="AutoShape 6" descr="Afbeeldingsresultaat voor voor je buu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466" name="Picture 10" descr="Afbeeldingsresultaat voor voor je buu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71" y="3454686"/>
            <a:ext cx="1836831" cy="123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43"/>
          <a:stretch/>
        </p:blipFill>
        <p:spPr>
          <a:xfrm>
            <a:off x="4119489" y="3587415"/>
            <a:ext cx="2309446" cy="1223736"/>
          </a:xfrm>
          <a:prstGeom prst="rect">
            <a:avLst/>
          </a:prstGeom>
        </p:spPr>
      </p:pic>
      <p:pic>
        <p:nvPicPr>
          <p:cNvPr id="19474" name="Picture 18" descr="Logo Oneplanetcrow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267" y="3742082"/>
            <a:ext cx="318135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468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915070" y="1533378"/>
            <a:ext cx="939587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 startAt="3"/>
            </a:pPr>
            <a:r>
              <a:rPr lang="nl-NL" sz="2800" b="1" dirty="0"/>
              <a:t>Overige kapitaal verstrekkers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>
                <a:latin typeface="+mn-lt"/>
                <a:cs typeface="+mn-cs"/>
              </a:rPr>
              <a:t>Subsidies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endParaRPr lang="nl-NL" sz="2800" dirty="0">
              <a:latin typeface="+mn-lt"/>
              <a:cs typeface="+mn-cs"/>
            </a:endParaRP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>
                <a:latin typeface="+mn-lt"/>
                <a:cs typeface="+mn-cs"/>
              </a:rPr>
              <a:t>Beleggingsfonds</a:t>
            </a:r>
          </a:p>
          <a:p>
            <a:pPr marL="971550" lvl="1" indent="-514350" algn="just">
              <a:buFont typeface="+mj-lt"/>
              <a:buAutoNum type="alphaLcParenR"/>
            </a:pPr>
            <a:endParaRPr lang="nl-NL" sz="2800" dirty="0">
              <a:latin typeface="+mn-lt"/>
              <a:cs typeface="+mn-cs"/>
            </a:endParaRPr>
          </a:p>
          <a:p>
            <a:pPr marL="971550" lvl="1" indent="-514350" algn="just">
              <a:buFont typeface="+mj-lt"/>
              <a:buAutoNum type="alphaLcParenR"/>
            </a:pPr>
            <a:endParaRPr lang="nl-NL" sz="2800" dirty="0">
              <a:latin typeface="+mn-lt"/>
              <a:cs typeface="+mn-cs"/>
            </a:endParaRP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>
                <a:latin typeface="+mn-lt"/>
                <a:cs typeface="+mn-cs"/>
              </a:rPr>
              <a:t>Microfinanciering</a:t>
            </a:r>
          </a:p>
          <a:p>
            <a:pPr marL="971550" lvl="1" indent="-514350" algn="just">
              <a:lnSpc>
                <a:spcPct val="200000"/>
              </a:lnSpc>
              <a:buFont typeface="+mj-lt"/>
              <a:buAutoNum type="alphaLcParenR"/>
            </a:pPr>
            <a:endParaRPr lang="nl-NL" sz="2800" b="1" dirty="0">
              <a:latin typeface="+mn-lt"/>
              <a:cs typeface="+mn-cs"/>
            </a:endParaRPr>
          </a:p>
        </p:txBody>
      </p:sp>
      <p:pic>
        <p:nvPicPr>
          <p:cNvPr id="20482" name="Picture 2" descr="Afbeeldingsresultaat voor gemeente tilburg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9" t="6580" r="14097"/>
          <a:stretch/>
        </p:blipFill>
        <p:spPr bwMode="auto">
          <a:xfrm>
            <a:off x="4569597" y="2425685"/>
            <a:ext cx="1760865" cy="130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554" y="319770"/>
            <a:ext cx="5290456" cy="918187"/>
          </a:xfrm>
        </p:spPr>
        <p:txBody>
          <a:bodyPr/>
          <a:lstStyle/>
          <a:p>
            <a:pPr marL="457200" lvl="1"/>
            <a:r>
              <a:rPr lang="nl-NL" sz="3400" b="1" dirty="0">
                <a:solidFill>
                  <a:srgbClr val="0070C0"/>
                </a:solidFill>
              </a:rPr>
              <a:t>Financieringsvormen</a:t>
            </a:r>
          </a:p>
        </p:txBody>
      </p:sp>
      <p:pic>
        <p:nvPicPr>
          <p:cNvPr id="20484" name="Picture 4" descr="Afbeeldingsresultaat voor Stimuleringsfonds Creatieve Industr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974" y="3977723"/>
            <a:ext cx="1250110" cy="88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6" y="5313013"/>
            <a:ext cx="2435615" cy="73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02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A683C50-DE0C-4708-9834-2B949DF5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Vandaag..</a:t>
            </a:r>
          </a:p>
        </p:txBody>
      </p:sp>
      <p:graphicFrame>
        <p:nvGraphicFramePr>
          <p:cNvPr id="2" name="Tabel 2">
            <a:extLst>
              <a:ext uri="{FF2B5EF4-FFF2-40B4-BE49-F238E27FC236}">
                <a16:creationId xmlns:a16="http://schemas.microsoft.com/office/drawing/2014/main" id="{12A42D0F-8D57-4EC8-90E3-15C063E9E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362989"/>
              </p:ext>
            </p:extLst>
          </p:nvPr>
        </p:nvGraphicFramePr>
        <p:xfrm>
          <a:off x="1916590" y="2583977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175">
                  <a:extLst>
                    <a:ext uri="{9D8B030D-6E8A-4147-A177-3AD203B41FA5}">
                      <a16:colId xmlns:a16="http://schemas.microsoft.com/office/drawing/2014/main" val="3346365792"/>
                    </a:ext>
                  </a:extLst>
                </a:gridCol>
                <a:gridCol w="3551068">
                  <a:extLst>
                    <a:ext uri="{9D8B030D-6E8A-4147-A177-3AD203B41FA5}">
                      <a16:colId xmlns:a16="http://schemas.microsoft.com/office/drawing/2014/main" val="4159655328"/>
                    </a:ext>
                  </a:extLst>
                </a:gridCol>
                <a:gridCol w="2702756">
                  <a:extLst>
                    <a:ext uri="{9D8B030D-6E8A-4147-A177-3AD203B41FA5}">
                      <a16:colId xmlns:a16="http://schemas.microsoft.com/office/drawing/2014/main" val="678527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Groepen 1, 2, 4, 8, 10,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Groepen 5, 6, 7, 3,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784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10:00 – 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Kosten baten analyse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Afronden fase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774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11:15 – 12:15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Afronden fase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Kosten baten analyse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96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12:45 – 13:45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Go /No 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Go /No 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323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96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63A3F-3077-44A4-A762-E59C7D54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Projectmanagement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3FA2AF7-08FD-49E5-B03C-E4B64CFEE31D}"/>
              </a:ext>
            </a:extLst>
          </p:cNvPr>
          <p:cNvSpPr txBox="1"/>
          <p:nvPr/>
        </p:nvSpPr>
        <p:spPr>
          <a:xfrm>
            <a:off x="436228" y="1518436"/>
            <a:ext cx="11456565" cy="4974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solidFill>
                  <a:schemeClr val="accent6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Fase 1 - </a:t>
            </a:r>
            <a:r>
              <a:rPr lang="nl-NL" sz="2000" b="1" i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initiatief</a:t>
            </a:r>
            <a:r>
              <a:rPr lang="nl-NL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: </a:t>
            </a:r>
            <a:r>
              <a:rPr lang="nl-NL" sz="2000" dirty="0">
                <a:latin typeface="Calibri"/>
                <a:ea typeface="Calibri" panose="020F0502020204030204" pitchFamily="34" charset="0"/>
                <a:cs typeface="Times New Roman"/>
              </a:rPr>
              <a:t>	</a:t>
            </a:r>
            <a:r>
              <a:rPr lang="nl-NL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week 1, 2: opdracht verkennen, onderzoek op inhoud/thema &amp; onderzoek 				naar doelgroep voor de community + LA 1</a:t>
            </a:r>
            <a:r>
              <a:rPr lang="nl-NL" sz="2000" dirty="0">
                <a:latin typeface="Calibri"/>
                <a:ea typeface="Calibri" panose="020F0502020204030204" pitchFamily="34" charset="0"/>
                <a:cs typeface="Times New Roman"/>
              </a:rPr>
              <a:t> + samenwerkingsovereenkomst. 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2 - </a:t>
            </a:r>
            <a:r>
              <a:rPr lang="nl-NL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uitwerken</a:t>
            </a: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	week 3, 4 &amp; 5: 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moet er allemaal gebeuren: actielijstjes maken en 					uitvoeren volgens een planningen, draaiboek maken voor de bijeenkomst = 				alle voorbereiding voor de uitvoering van de werving en bijeenkomst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LA 2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3 -</a:t>
            </a: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uitvoeren</a:t>
            </a: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	week 6, 7 &amp; 8: uitvoeren van de werving en verder voorbereiden van de 				bijeenkomst in week 7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4 </a:t>
            </a:r>
            <a:r>
              <a:rPr lang="nl-NL" sz="20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nl-NL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evalueren/overdragen</a:t>
            </a: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8 en 9: evalueren bijeenkomst en verwerken in projectbeschrijving en 					wensenkaart maken. </a:t>
            </a:r>
            <a:b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5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63A3F-3077-44A4-A762-E59C7D54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Projectplan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1A2857C-4A26-4412-A34A-0E80A5B7A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2643187"/>
            <a:ext cx="100774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3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63A3F-3077-44A4-A762-E59C7D54F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6158"/>
            <a:ext cx="10515600" cy="1325563"/>
          </a:xfrm>
        </p:spPr>
        <p:txBody>
          <a:bodyPr/>
          <a:lstStyle/>
          <a:p>
            <a:pPr algn="ctr"/>
            <a:r>
              <a:rPr lang="nl-NL" b="1" dirty="0">
                <a:solidFill>
                  <a:srgbClr val="0070C0"/>
                </a:solidFill>
              </a:rPr>
              <a:t>Kosten analyse</a:t>
            </a:r>
          </a:p>
        </p:txBody>
      </p:sp>
      <p:pic>
        <p:nvPicPr>
          <p:cNvPr id="1026" name="Picture 2" descr="Kosten - Overeem Buro voor Bouwtechniek">
            <a:extLst>
              <a:ext uri="{FF2B5EF4-FFF2-40B4-BE49-F238E27FC236}">
                <a16:creationId xmlns:a16="http://schemas.microsoft.com/office/drawing/2014/main" id="{138C7864-E9B1-4A21-A954-EFC527B3A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796" y="2631721"/>
            <a:ext cx="4542408" cy="302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92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7</a:t>
            </a:fld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B80021F-E75B-4785-811F-CDC551854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Kosten Verhalencafé?</a:t>
            </a:r>
          </a:p>
        </p:txBody>
      </p:sp>
      <p:pic>
        <p:nvPicPr>
          <p:cNvPr id="3074" name="Picture 2" descr="Kosten | Slappendel Familierecht">
            <a:extLst>
              <a:ext uri="{FF2B5EF4-FFF2-40B4-BE49-F238E27FC236}">
                <a16:creationId xmlns:a16="http://schemas.microsoft.com/office/drawing/2014/main" id="{6067D82F-E076-4885-AC5F-EE2DE255D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240" y="1494061"/>
            <a:ext cx="3067312" cy="1662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0AF1510-302C-49BD-ADCA-E311827B4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912">
            <a:off x="2706689" y="1566565"/>
            <a:ext cx="1911578" cy="108200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6B3854A-3617-4722-AC34-D12D8A3775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154" y="3462440"/>
            <a:ext cx="1911578" cy="1082003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E6295FE2-4266-4361-BC2C-3F54673D7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88" flipH="1">
            <a:off x="7378572" y="1613335"/>
            <a:ext cx="1911578" cy="108200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392D11A-1346-48C2-BE3E-43AAD8723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3185" flipH="1">
            <a:off x="7110328" y="2963984"/>
            <a:ext cx="1911578" cy="1082003"/>
          </a:xfrm>
          <a:prstGeom prst="rect">
            <a:avLst/>
          </a:prstGeom>
        </p:spPr>
      </p:pic>
      <p:pic>
        <p:nvPicPr>
          <p:cNvPr id="22" name="Afbeelding 21" descr="Afbeelding met tafel, binnen, voedsel, bord&#10;&#10;Automatisch gegenereerde beschrijving">
            <a:extLst>
              <a:ext uri="{FF2B5EF4-FFF2-40B4-BE49-F238E27FC236}">
                <a16:creationId xmlns:a16="http://schemas.microsoft.com/office/drawing/2014/main" id="{E0FDB145-B69C-457F-B581-66AC66F914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861" y="1766500"/>
            <a:ext cx="2518939" cy="1662500"/>
          </a:xfrm>
          <a:prstGeom prst="rect">
            <a:avLst/>
          </a:prstGeom>
        </p:spPr>
      </p:pic>
      <p:pic>
        <p:nvPicPr>
          <p:cNvPr id="24" name="Afbeelding 23" descr="Afbeelding met tafel, zitten, klok&#10;&#10;Automatisch gegenereerde beschrijving">
            <a:extLst>
              <a:ext uri="{FF2B5EF4-FFF2-40B4-BE49-F238E27FC236}">
                <a16:creationId xmlns:a16="http://schemas.microsoft.com/office/drawing/2014/main" id="{4F98104E-AA22-4614-8276-737364E8D1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24" y="4003441"/>
            <a:ext cx="1874837" cy="1874837"/>
          </a:xfrm>
          <a:prstGeom prst="rect">
            <a:avLst/>
          </a:prstGeom>
        </p:spPr>
      </p:pic>
      <p:grpSp>
        <p:nvGrpSpPr>
          <p:cNvPr id="34" name="Groep 33">
            <a:extLst>
              <a:ext uri="{FF2B5EF4-FFF2-40B4-BE49-F238E27FC236}">
                <a16:creationId xmlns:a16="http://schemas.microsoft.com/office/drawing/2014/main" id="{07E11793-C374-4632-893F-123351D173AB}"/>
              </a:ext>
            </a:extLst>
          </p:cNvPr>
          <p:cNvGrpSpPr/>
          <p:nvPr/>
        </p:nvGrpSpPr>
        <p:grpSpPr>
          <a:xfrm>
            <a:off x="927974" y="1425523"/>
            <a:ext cx="2312290" cy="1799574"/>
            <a:chOff x="927974" y="1425523"/>
            <a:chExt cx="2312290" cy="1799574"/>
          </a:xfrm>
        </p:grpSpPr>
        <p:pic>
          <p:nvPicPr>
            <p:cNvPr id="26" name="Afbeelding 25" descr="Afbeelding met kop, tafel, koffie, voedsel&#10;&#10;Automatisch gegenereerde beschrijving">
              <a:extLst>
                <a:ext uri="{FF2B5EF4-FFF2-40B4-BE49-F238E27FC236}">
                  <a16:creationId xmlns:a16="http://schemas.microsoft.com/office/drawing/2014/main" id="{35293588-C385-4EFA-9E97-819C45700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531" y="1425523"/>
              <a:ext cx="1353733" cy="1799574"/>
            </a:xfrm>
            <a:prstGeom prst="rect">
              <a:avLst/>
            </a:prstGeom>
          </p:spPr>
        </p:pic>
        <p:pic>
          <p:nvPicPr>
            <p:cNvPr id="28" name="Afbeelding 27" descr="Afbeelding met kop, tafel, bord, oranje&#10;&#10;Automatisch gegenereerde beschrijving">
              <a:extLst>
                <a:ext uri="{FF2B5EF4-FFF2-40B4-BE49-F238E27FC236}">
                  <a16:creationId xmlns:a16="http://schemas.microsoft.com/office/drawing/2014/main" id="{A23C0FD0-F258-4D97-873E-05B8E7971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974" y="1908758"/>
              <a:ext cx="1277126" cy="1143202"/>
            </a:xfrm>
            <a:prstGeom prst="rect">
              <a:avLst/>
            </a:prstGeom>
          </p:spPr>
        </p:pic>
      </p:grpSp>
      <p:pic>
        <p:nvPicPr>
          <p:cNvPr id="32" name="Afbeelding 31" descr="Afbeelding met speelgoed, pop&#10;&#10;Automatisch gegenereerde beschrijving">
            <a:extLst>
              <a:ext uri="{FF2B5EF4-FFF2-40B4-BE49-F238E27FC236}">
                <a16:creationId xmlns:a16="http://schemas.microsoft.com/office/drawing/2014/main" id="{F2BB9A34-8B62-4977-B7E0-6BE5061109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57" y="4776763"/>
            <a:ext cx="2322581" cy="1844044"/>
          </a:xfrm>
          <a:prstGeom prst="rect">
            <a:avLst/>
          </a:prstGeom>
        </p:spPr>
      </p:pic>
      <p:pic>
        <p:nvPicPr>
          <p:cNvPr id="3078" name="Picture 6" descr="Helicon MBO Tilburg - House of Leisure">
            <a:extLst>
              <a:ext uri="{FF2B5EF4-FFF2-40B4-BE49-F238E27FC236}">
                <a16:creationId xmlns:a16="http://schemas.microsoft.com/office/drawing/2014/main" id="{34B239A9-31F7-4D1D-ABF0-D579D211D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30" y="4235872"/>
            <a:ext cx="2699363" cy="1799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EE2BE32-727F-458A-97C1-3710177CC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6815">
            <a:off x="2974932" y="2963983"/>
            <a:ext cx="1911578" cy="10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3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Kosten indelen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8</a:t>
            </a:fld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E0158F9-32B0-4D53-9584-DB3FC6A2E338}"/>
              </a:ext>
            </a:extLst>
          </p:cNvPr>
          <p:cNvSpPr txBox="1"/>
          <p:nvPr/>
        </p:nvSpPr>
        <p:spPr>
          <a:xfrm>
            <a:off x="1851870" y="2025670"/>
            <a:ext cx="610299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000" dirty="0"/>
              <a:t>Naar kostensoort</a:t>
            </a:r>
          </a:p>
          <a:p>
            <a:pPr marL="342900" indent="-342900">
              <a:buFont typeface="+mj-lt"/>
              <a:buAutoNum type="arabicPeriod"/>
            </a:pPr>
            <a:endParaRPr lang="nl-NL" sz="2000" dirty="0"/>
          </a:p>
          <a:p>
            <a:pPr marL="342900" indent="-342900">
              <a:buFont typeface="+mj-lt"/>
              <a:buAutoNum type="arabicPeriod"/>
            </a:pPr>
            <a:r>
              <a:rPr lang="nl-NL" sz="2000" dirty="0"/>
              <a:t>In vaste &amp; variabele kosten</a:t>
            </a:r>
          </a:p>
          <a:p>
            <a:pPr marL="342900" indent="-342900">
              <a:buFont typeface="+mj-lt"/>
              <a:buAutoNum type="arabicPeriod"/>
            </a:pPr>
            <a:endParaRPr lang="nl-NL" sz="2000" dirty="0"/>
          </a:p>
          <a:p>
            <a:pPr marL="342900" indent="-342900">
              <a:buFont typeface="+mj-lt"/>
              <a:buAutoNum type="arabicPeriod"/>
            </a:pPr>
            <a:r>
              <a:rPr lang="nl-NL" sz="2000" dirty="0"/>
              <a:t>In directe &amp; indirecte kosten </a:t>
            </a:r>
          </a:p>
        </p:txBody>
      </p:sp>
    </p:spTree>
    <p:extLst>
      <p:ext uri="{BB962C8B-B14F-4D97-AF65-F5344CB8AC3E}">
        <p14:creationId xmlns:p14="http://schemas.microsoft.com/office/powerpoint/2010/main" val="3355085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Kosten indelen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EC53-E188-42EF-B782-DAE3961A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1CD5-7E81-42D6-B847-227155BE7844}" type="slidenum">
              <a:rPr lang="nl-NL" smtClean="0"/>
              <a:t>9</a:t>
            </a:fld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E0158F9-32B0-4D53-9584-DB3FC6A2E338}"/>
              </a:ext>
            </a:extLst>
          </p:cNvPr>
          <p:cNvSpPr txBox="1"/>
          <p:nvPr/>
        </p:nvSpPr>
        <p:spPr>
          <a:xfrm>
            <a:off x="838200" y="1597831"/>
            <a:ext cx="61029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000" dirty="0"/>
              <a:t>Naar kostensoort</a:t>
            </a:r>
          </a:p>
          <a:p>
            <a:endParaRPr lang="nl-NL" sz="20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B9D98C9-3F41-4541-8D18-3A33787BC7A0}"/>
              </a:ext>
            </a:extLst>
          </p:cNvPr>
          <p:cNvSpPr txBox="1"/>
          <p:nvPr/>
        </p:nvSpPr>
        <p:spPr>
          <a:xfrm>
            <a:off x="4162251" y="1899860"/>
            <a:ext cx="610299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Personeelskosten</a:t>
            </a:r>
            <a:endParaRPr lang="nl-NL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Promotiekosten</a:t>
            </a:r>
            <a:endParaRPr lang="nl-NL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Huisvestingskosten</a:t>
            </a:r>
            <a:endParaRPr lang="nl-NL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Algemene kosten</a:t>
            </a:r>
            <a:endParaRPr lang="nl-NL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Diensten van derden</a:t>
            </a:r>
            <a:endParaRPr lang="nl-NL" dirty="0">
              <a:solidFill>
                <a:srgbClr val="FF0000"/>
              </a:solidFill>
            </a:endParaRP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Transportkosten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Rentekosten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Voorraadkosten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Kosten van duurzame bedrijfsmiddelen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Afschrijvingskosten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Complementaire kosten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Rentekosten</a:t>
            </a:r>
          </a:p>
          <a:p>
            <a:pPr lvl="1"/>
            <a:endParaRPr lang="nl-NL" dirty="0"/>
          </a:p>
          <a:p>
            <a:r>
              <a:rPr lang="nl-N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73671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786FE5-D331-4D6E-B589-695D1D260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BD8B56-8C3E-48C0-99EF-3FBDA6912F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8B2F4F-3BF3-4E15-9D62-136DB24642E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731</Words>
  <Application>Microsoft Office PowerPoint</Application>
  <PresentationFormat>Breedbeeld</PresentationFormat>
  <Paragraphs>231</Paragraphs>
  <Slides>25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25</vt:i4>
      </vt:variant>
    </vt:vector>
  </HeadingPairs>
  <TitlesOfParts>
    <vt:vector size="34" baseType="lpstr">
      <vt:lpstr>___WRD_EMBED_SUB_50</vt:lpstr>
      <vt:lpstr>Arial</vt:lpstr>
      <vt:lpstr>Calibri</vt:lpstr>
      <vt:lpstr>Calibri Light</vt:lpstr>
      <vt:lpstr>Rockwell</vt:lpstr>
      <vt:lpstr>Verdana</vt:lpstr>
      <vt:lpstr>Wingdings</vt:lpstr>
      <vt:lpstr>Kantoorthema</vt:lpstr>
      <vt:lpstr>Thema1</vt:lpstr>
      <vt:lpstr>PowerPoint-presentatie</vt:lpstr>
      <vt:lpstr>Projectmanagement</vt:lpstr>
      <vt:lpstr>Vandaag..</vt:lpstr>
      <vt:lpstr>Projectmanagement</vt:lpstr>
      <vt:lpstr>Projectplan</vt:lpstr>
      <vt:lpstr>Kosten analyse</vt:lpstr>
      <vt:lpstr>Kosten Verhalencafé?</vt:lpstr>
      <vt:lpstr>Kosten indelen</vt:lpstr>
      <vt:lpstr>Kosten indelen</vt:lpstr>
      <vt:lpstr>Kosten indelen</vt:lpstr>
      <vt:lpstr>Kosten indelen</vt:lpstr>
      <vt:lpstr>Kosten indelen</vt:lpstr>
      <vt:lpstr>Kosten indelen</vt:lpstr>
      <vt:lpstr>Indeling kostenoverzicht</vt:lpstr>
      <vt:lpstr>Indeling kostenoverzicht</vt:lpstr>
      <vt:lpstr>Belasting Toegevoegde Waarde (btw)</vt:lpstr>
      <vt:lpstr>Belasting Toegevoegde Waarde (btw)</vt:lpstr>
      <vt:lpstr>Baten analyse</vt:lpstr>
      <vt:lpstr>Baten Verhalencafé?</vt:lpstr>
      <vt:lpstr>Baten analyse</vt:lpstr>
      <vt:lpstr>Financieringsvormen</vt:lpstr>
      <vt:lpstr>Financieringsvormen</vt:lpstr>
      <vt:lpstr>Financieringsvormen</vt:lpstr>
      <vt:lpstr>Financieringsvormen</vt:lpstr>
      <vt:lpstr>Financieringsvormen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Gerjan de Ruiter</dc:creator>
  <cp:lastModifiedBy>Thomas Noordeloos</cp:lastModifiedBy>
  <cp:revision>2</cp:revision>
  <dcterms:created xsi:type="dcterms:W3CDTF">2021-02-26T07:48:37Z</dcterms:created>
  <dcterms:modified xsi:type="dcterms:W3CDTF">2021-03-05T09:03:11Z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